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2"/>
  </p:notesMasterIdLst>
  <p:sldIdLst>
    <p:sldId id="305" r:id="rId5"/>
    <p:sldId id="325" r:id="rId6"/>
    <p:sldId id="322" r:id="rId7"/>
    <p:sldId id="323" r:id="rId8"/>
    <p:sldId id="310" r:id="rId9"/>
    <p:sldId id="321" r:id="rId10"/>
    <p:sldId id="308" r:id="rId11"/>
  </p:sldIdLst>
  <p:sldSz cx="12192000" cy="6858000"/>
  <p:notesSz cx="6858000" cy="9144000"/>
  <p:embeddedFontLst>
    <p:embeddedFont>
      <p:font typeface="Calibri" panose="020F0502020204030204" pitchFamily="34" charset="0"/>
      <p:regular r:id="rId13"/>
      <p:bold r:id="rId14"/>
      <p:italic r:id="rId15"/>
      <p:boldItalic r:id="rId16"/>
    </p:embeddedFont>
    <p:embeddedFont>
      <p:font typeface="Nuffield Sans Light" panose="020B0604020202020204" charset="0"/>
      <p:regular r:id="rId17"/>
    </p:embeddedFont>
    <p:embeddedFont>
      <p:font typeface="Nuffield Sans" panose="020B0604020202020204"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6F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212656-80C4-4F30-9219-092B7C4EECF0}" v="12" dt="2026-05-14T18:46:03.6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autoAdjust="0"/>
  </p:normalViewPr>
  <p:slideViewPr>
    <p:cSldViewPr snapToGrid="0" showGuides="1">
      <p:cViewPr varScale="1">
        <p:scale>
          <a:sx n="56" d="100"/>
          <a:sy n="56" d="100"/>
        </p:scale>
        <p:origin x="96" y="360"/>
      </p:cViewPr>
      <p:guideLst>
        <p:guide orient="horz" pos="2160"/>
        <p:guide pos="3840"/>
      </p:guideLst>
    </p:cSldViewPr>
  </p:slideViewPr>
  <p:outlineViewPr>
    <p:cViewPr>
      <p:scale>
        <a:sx n="33" d="100"/>
        <a:sy n="33" d="100"/>
      </p:scale>
      <p:origin x="0" y="-1470"/>
    </p:cViewPr>
  </p:outlineViewPr>
  <p:notesTextViewPr>
    <p:cViewPr>
      <p:scale>
        <a:sx n="1" d="1"/>
        <a:sy n="1" d="1"/>
      </p:scale>
      <p:origin x="0" y="0"/>
    </p:cViewPr>
  </p:notesTextViewPr>
  <p:sorterViewPr>
    <p:cViewPr>
      <p:scale>
        <a:sx n="1" d="2"/>
        <a:sy n="1" d="2"/>
      </p:scale>
      <p:origin x="0" y="0"/>
    </p:cViewPr>
  </p:sorterViewPr>
  <p:notesViewPr>
    <p:cSldViewPr snapToGrid="0">
      <p:cViewPr varScale="1">
        <p:scale>
          <a:sx n="89" d="100"/>
          <a:sy n="89" d="100"/>
        </p:scale>
        <p:origin x="3798"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3.fntdata"/><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2.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4E1F66-1A1E-49B4-9EF3-5EEEB1C47519}" type="datetimeFigureOut">
              <a:rPr lang="en-GB" smtClean="0"/>
              <a:t>07/07/2026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7EBD7B-3217-440F-A6D7-C8672566C8EA}" type="slidenum">
              <a:rPr lang="en-GB" smtClean="0"/>
              <a:t>‹#›</a:t>
            </a:fld>
            <a:endParaRPr lang="en-GB"/>
          </a:p>
        </p:txBody>
      </p:sp>
    </p:spTree>
    <p:extLst>
      <p:ext uri="{BB962C8B-B14F-4D97-AF65-F5344CB8AC3E}">
        <p14:creationId xmlns:p14="http://schemas.microsoft.com/office/powerpoint/2010/main" val="406769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Static">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2B932FA-9E58-2755-900F-565ADC4448C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5270500" cy="6858000"/>
          </a:xfrm>
          <a:prstGeom prst="rect">
            <a:avLst/>
          </a:prstGeom>
        </p:spPr>
      </p:pic>
      <p:sp>
        <p:nvSpPr>
          <p:cNvPr id="9" name="Picture Placeholder 8">
            <a:extLst>
              <a:ext uri="{FF2B5EF4-FFF2-40B4-BE49-F238E27FC236}">
                <a16:creationId xmlns:a16="http://schemas.microsoft.com/office/drawing/2014/main" id="{3C997086-0B28-ABA8-D248-B79B07BFF5BF}"/>
              </a:ext>
            </a:extLst>
          </p:cNvPr>
          <p:cNvSpPr>
            <a:spLocks noGrp="1"/>
          </p:cNvSpPr>
          <p:nvPr>
            <p:ph type="pic" sz="quarter" idx="12"/>
          </p:nvPr>
        </p:nvSpPr>
        <p:spPr>
          <a:xfrm>
            <a:off x="5270500" y="0"/>
            <a:ext cx="69215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7631C1E3-6A7C-C21D-910D-C4B7DFFF5270}"/>
              </a:ext>
            </a:extLst>
          </p:cNvPr>
          <p:cNvSpPr>
            <a:spLocks noGrp="1"/>
          </p:cNvSpPr>
          <p:nvPr>
            <p:ph type="ctrTitle"/>
          </p:nvPr>
        </p:nvSpPr>
        <p:spPr>
          <a:xfrm>
            <a:off x="539750" y="814647"/>
            <a:ext cx="4176337" cy="1950149"/>
          </a:xfrm>
        </p:spPr>
        <p:txBody>
          <a:bodyPr anchor="b">
            <a:noAutofit/>
          </a:bodyPr>
          <a:lstStyle>
            <a:lvl1pPr algn="l">
              <a:defRPr sz="72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D4E0DA90-2FF2-F36C-F9FF-CD7A192F009A}"/>
              </a:ext>
            </a:extLst>
          </p:cNvPr>
          <p:cNvSpPr>
            <a:spLocks noGrp="1"/>
          </p:cNvSpPr>
          <p:nvPr>
            <p:ph type="subTitle" idx="1"/>
          </p:nvPr>
        </p:nvSpPr>
        <p:spPr>
          <a:xfrm>
            <a:off x="539750" y="2937600"/>
            <a:ext cx="4176337" cy="753251"/>
          </a:xfrm>
        </p:spPr>
        <p:txBody>
          <a:bodyPr/>
          <a:lstStyle>
            <a:lvl1pPr marL="0" indent="0" algn="l">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7" name="Text Placeholder 5">
            <a:extLst>
              <a:ext uri="{FF2B5EF4-FFF2-40B4-BE49-F238E27FC236}">
                <a16:creationId xmlns:a16="http://schemas.microsoft.com/office/drawing/2014/main" id="{38AD50FF-0401-1367-7DC0-3107F7FCBDEF}"/>
              </a:ext>
            </a:extLst>
          </p:cNvPr>
          <p:cNvSpPr>
            <a:spLocks noGrp="1"/>
          </p:cNvSpPr>
          <p:nvPr>
            <p:ph type="body" sz="quarter" idx="11" hasCustomPrompt="1"/>
          </p:nvPr>
        </p:nvSpPr>
        <p:spPr>
          <a:xfrm>
            <a:off x="4978800" y="1584000"/>
            <a:ext cx="565200" cy="4748400"/>
          </a:xfrm>
          <a:solidFill>
            <a:schemeClr val="accent2"/>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8" name="Picture 7">
            <a:extLst>
              <a:ext uri="{FF2B5EF4-FFF2-40B4-BE49-F238E27FC236}">
                <a16:creationId xmlns:a16="http://schemas.microsoft.com/office/drawing/2014/main" id="{63E40412-26C7-72FE-AB9A-791486121E5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658115" cy="755906"/>
          </a:xfrm>
          <a:prstGeom prst="rect">
            <a:avLst/>
          </a:prstGeom>
        </p:spPr>
      </p:pic>
      <p:sp>
        <p:nvSpPr>
          <p:cNvPr id="4" name="TextBox 3">
            <a:extLst>
              <a:ext uri="{FF2B5EF4-FFF2-40B4-BE49-F238E27FC236}">
                <a16:creationId xmlns:a16="http://schemas.microsoft.com/office/drawing/2014/main" id="{FD53CF03-3C55-9EC0-E32D-8D17BA979F30}"/>
              </a:ext>
            </a:extLst>
          </p:cNvPr>
          <p:cNvSpPr txBox="1"/>
          <p:nvPr userDrawn="1"/>
        </p:nvSpPr>
        <p:spPr>
          <a:xfrm>
            <a:off x="539750" y="6184800"/>
            <a:ext cx="4176337" cy="268388"/>
          </a:xfrm>
          <a:prstGeom prst="rect">
            <a:avLst/>
          </a:prstGeom>
          <a:noFill/>
        </p:spPr>
        <p:txBody>
          <a:bodyPr wrap="square" lIns="0" tIns="0" rIns="0" bIns="0" rtlCol="0">
            <a:noAutofit/>
          </a:bodyPr>
          <a:lstStyle/>
          <a:p>
            <a:r>
              <a:rPr lang="en-GB" sz="1800" dirty="0">
                <a:solidFill>
                  <a:schemeClr val="bg1"/>
                </a:solidFill>
                <a:latin typeface="+mj-lt"/>
              </a:rPr>
              <a:t>Hospitals | Fitness | Physio</a:t>
            </a:r>
          </a:p>
        </p:txBody>
      </p:sp>
    </p:spTree>
    <p:extLst>
      <p:ext uri="{BB962C8B-B14F-4D97-AF65-F5344CB8AC3E}">
        <p14:creationId xmlns:p14="http://schemas.microsoft.com/office/powerpoint/2010/main" val="3251897436"/>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Static">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F8D7160-082E-9EBD-EE11-BC26089768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4978800" cy="6858000"/>
          </a:xfrm>
          <a:prstGeom prst="rect">
            <a:avLst/>
          </a:prstGeom>
        </p:spPr>
      </p:pic>
      <p:sp>
        <p:nvSpPr>
          <p:cNvPr id="9" name="Picture Placeholder 8">
            <a:extLst>
              <a:ext uri="{FF2B5EF4-FFF2-40B4-BE49-F238E27FC236}">
                <a16:creationId xmlns:a16="http://schemas.microsoft.com/office/drawing/2014/main" id="{3C997086-0B28-ABA8-D248-B79B07BFF5BF}"/>
              </a:ext>
            </a:extLst>
          </p:cNvPr>
          <p:cNvSpPr>
            <a:spLocks noGrp="1"/>
          </p:cNvSpPr>
          <p:nvPr>
            <p:ph type="pic" sz="quarter" idx="12"/>
          </p:nvPr>
        </p:nvSpPr>
        <p:spPr>
          <a:xfrm>
            <a:off x="5544000" y="0"/>
            <a:ext cx="6648000" cy="6858000"/>
          </a:xfrm>
          <a:solidFill>
            <a:schemeClr val="bg1">
              <a:lumMod val="85000"/>
            </a:schemeClr>
          </a:solidFill>
        </p:spPr>
        <p:txBody>
          <a:bodyPr/>
          <a:lstStyle/>
          <a:p>
            <a:r>
              <a:rPr lang="en-US"/>
              <a:t>Click icon to add picture</a:t>
            </a:r>
            <a:endParaRPr lang="en-GB"/>
          </a:p>
        </p:txBody>
      </p:sp>
      <p:sp>
        <p:nvSpPr>
          <p:cNvPr id="3" name="Subtitle 2">
            <a:extLst>
              <a:ext uri="{FF2B5EF4-FFF2-40B4-BE49-F238E27FC236}">
                <a16:creationId xmlns:a16="http://schemas.microsoft.com/office/drawing/2014/main" id="{D4E0DA90-2FF2-F36C-F9FF-CD7A192F009A}"/>
              </a:ext>
            </a:extLst>
          </p:cNvPr>
          <p:cNvSpPr>
            <a:spLocks noGrp="1"/>
          </p:cNvSpPr>
          <p:nvPr>
            <p:ph type="subTitle" idx="1"/>
          </p:nvPr>
        </p:nvSpPr>
        <p:spPr>
          <a:xfrm>
            <a:off x="539750" y="2937600"/>
            <a:ext cx="4176337" cy="753251"/>
          </a:xfrm>
        </p:spPr>
        <p:txBody>
          <a:bodyPr/>
          <a:lstStyle>
            <a:lvl1pPr marL="0" indent="0" algn="l">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7" name="Text Placeholder 5">
            <a:extLst>
              <a:ext uri="{FF2B5EF4-FFF2-40B4-BE49-F238E27FC236}">
                <a16:creationId xmlns:a16="http://schemas.microsoft.com/office/drawing/2014/main" id="{38AD50FF-0401-1367-7DC0-3107F7FCBDEF}"/>
              </a:ext>
            </a:extLst>
          </p:cNvPr>
          <p:cNvSpPr>
            <a:spLocks noGrp="1"/>
          </p:cNvSpPr>
          <p:nvPr>
            <p:ph type="body" sz="quarter" idx="11" hasCustomPrompt="1"/>
          </p:nvPr>
        </p:nvSpPr>
        <p:spPr>
          <a:xfrm>
            <a:off x="4978800" y="0"/>
            <a:ext cx="565200" cy="6858000"/>
          </a:xfrm>
          <a:solidFill>
            <a:srgbClr val="C88590"/>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5" name="Picture 4">
            <a:extLst>
              <a:ext uri="{FF2B5EF4-FFF2-40B4-BE49-F238E27FC236}">
                <a16:creationId xmlns:a16="http://schemas.microsoft.com/office/drawing/2014/main" id="{201D0CA7-4032-BAA4-6F01-ABB683C1C2D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658115" cy="755906"/>
          </a:xfrm>
          <a:prstGeom prst="rect">
            <a:avLst/>
          </a:prstGeom>
        </p:spPr>
      </p:pic>
      <p:sp>
        <p:nvSpPr>
          <p:cNvPr id="8" name="Title 1">
            <a:extLst>
              <a:ext uri="{FF2B5EF4-FFF2-40B4-BE49-F238E27FC236}">
                <a16:creationId xmlns:a16="http://schemas.microsoft.com/office/drawing/2014/main" id="{927F36C4-66B8-59D6-53D4-79CC7B0FC058}"/>
              </a:ext>
            </a:extLst>
          </p:cNvPr>
          <p:cNvSpPr>
            <a:spLocks noGrp="1"/>
          </p:cNvSpPr>
          <p:nvPr>
            <p:ph type="ctrTitle"/>
          </p:nvPr>
        </p:nvSpPr>
        <p:spPr>
          <a:xfrm>
            <a:off x="539750" y="814647"/>
            <a:ext cx="4176337" cy="1950149"/>
          </a:xfrm>
        </p:spPr>
        <p:txBody>
          <a:bodyPr anchor="b">
            <a:noAutofit/>
          </a:bodyPr>
          <a:lstStyle>
            <a:lvl1pPr algn="l">
              <a:defRPr sz="7200">
                <a:solidFill>
                  <a:schemeClr val="bg1"/>
                </a:solidFill>
              </a:defRPr>
            </a:lvl1pPr>
          </a:lstStyle>
          <a:p>
            <a:r>
              <a:rPr lang="en-US"/>
              <a:t>Click to edit Master title style</a:t>
            </a:r>
            <a:endParaRPr lang="en-GB" dirty="0"/>
          </a:p>
        </p:txBody>
      </p:sp>
      <p:sp>
        <p:nvSpPr>
          <p:cNvPr id="2" name="TextBox 1">
            <a:extLst>
              <a:ext uri="{FF2B5EF4-FFF2-40B4-BE49-F238E27FC236}">
                <a16:creationId xmlns:a16="http://schemas.microsoft.com/office/drawing/2014/main" id="{70ECF09A-82A3-5708-F821-4C01408F1615}"/>
              </a:ext>
            </a:extLst>
          </p:cNvPr>
          <p:cNvSpPr txBox="1"/>
          <p:nvPr userDrawn="1"/>
        </p:nvSpPr>
        <p:spPr>
          <a:xfrm>
            <a:off x="539750" y="6184800"/>
            <a:ext cx="4176337" cy="268388"/>
          </a:xfrm>
          <a:prstGeom prst="rect">
            <a:avLst/>
          </a:prstGeom>
          <a:noFill/>
        </p:spPr>
        <p:txBody>
          <a:bodyPr wrap="square" lIns="0" tIns="0" rIns="0" bIns="0" rtlCol="0">
            <a:noAutofit/>
          </a:bodyPr>
          <a:lstStyle/>
          <a:p>
            <a:r>
              <a:rPr lang="en-GB" sz="1800" dirty="0">
                <a:solidFill>
                  <a:schemeClr val="bg1"/>
                </a:solidFill>
                <a:latin typeface="+mj-lt"/>
              </a:rPr>
              <a:t>Hospitals | Fitness | Physio</a:t>
            </a:r>
          </a:p>
        </p:txBody>
      </p:sp>
    </p:spTree>
    <p:extLst>
      <p:ext uri="{BB962C8B-B14F-4D97-AF65-F5344CB8AC3E}">
        <p14:creationId xmlns:p14="http://schemas.microsoft.com/office/powerpoint/2010/main" val="136268802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3 Static">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885B9EF-900E-EA94-A447-223F8027969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8037600" cy="6858000"/>
          </a:xfrm>
          <a:prstGeom prst="rect">
            <a:avLst/>
          </a:prstGeom>
        </p:spPr>
      </p:pic>
      <p:sp>
        <p:nvSpPr>
          <p:cNvPr id="9" name="Picture Placeholder 8">
            <a:extLst>
              <a:ext uri="{FF2B5EF4-FFF2-40B4-BE49-F238E27FC236}">
                <a16:creationId xmlns:a16="http://schemas.microsoft.com/office/drawing/2014/main" id="{3C997086-0B28-ABA8-D248-B79B07BFF5BF}"/>
              </a:ext>
            </a:extLst>
          </p:cNvPr>
          <p:cNvSpPr>
            <a:spLocks noGrp="1"/>
          </p:cNvSpPr>
          <p:nvPr>
            <p:ph type="pic" sz="quarter" idx="12"/>
          </p:nvPr>
        </p:nvSpPr>
        <p:spPr>
          <a:xfrm>
            <a:off x="8037600" y="0"/>
            <a:ext cx="41544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7631C1E3-6A7C-C21D-910D-C4B7DFFF5270}"/>
              </a:ext>
            </a:extLst>
          </p:cNvPr>
          <p:cNvSpPr>
            <a:spLocks noGrp="1"/>
          </p:cNvSpPr>
          <p:nvPr>
            <p:ph type="ctrTitle"/>
          </p:nvPr>
        </p:nvSpPr>
        <p:spPr>
          <a:xfrm>
            <a:off x="539750" y="1767599"/>
            <a:ext cx="6631363" cy="2887527"/>
          </a:xfrm>
        </p:spPr>
        <p:txBody>
          <a:bodyPr anchor="t"/>
          <a:lstStyle>
            <a:lvl1pPr algn="l">
              <a:defRPr sz="72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D4E0DA90-2FF2-F36C-F9FF-CD7A192F009A}"/>
              </a:ext>
            </a:extLst>
          </p:cNvPr>
          <p:cNvSpPr>
            <a:spLocks noGrp="1"/>
          </p:cNvSpPr>
          <p:nvPr>
            <p:ph type="subTitle" idx="1"/>
          </p:nvPr>
        </p:nvSpPr>
        <p:spPr>
          <a:xfrm>
            <a:off x="539750" y="4741200"/>
            <a:ext cx="6631363" cy="753251"/>
          </a:xfrm>
        </p:spPr>
        <p:txBody>
          <a:bodyPr/>
          <a:lstStyle>
            <a:lvl1pPr marL="0" indent="0" algn="l">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7" name="Text Placeholder 5">
            <a:extLst>
              <a:ext uri="{FF2B5EF4-FFF2-40B4-BE49-F238E27FC236}">
                <a16:creationId xmlns:a16="http://schemas.microsoft.com/office/drawing/2014/main" id="{38AD50FF-0401-1367-7DC0-3107F7FCBDEF}"/>
              </a:ext>
            </a:extLst>
          </p:cNvPr>
          <p:cNvSpPr>
            <a:spLocks noGrp="1"/>
          </p:cNvSpPr>
          <p:nvPr>
            <p:ph type="body" sz="quarter" idx="11" hasCustomPrompt="1"/>
          </p:nvPr>
        </p:nvSpPr>
        <p:spPr>
          <a:xfrm>
            <a:off x="7755000" y="2642400"/>
            <a:ext cx="565200" cy="4215600"/>
          </a:xfrm>
          <a:solidFill>
            <a:srgbClr val="FDC4B2"/>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5" name="Picture 4">
            <a:extLst>
              <a:ext uri="{FF2B5EF4-FFF2-40B4-BE49-F238E27FC236}">
                <a16:creationId xmlns:a16="http://schemas.microsoft.com/office/drawing/2014/main" id="{6D53AE79-C80C-4407-6D1F-9689C206962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658115" cy="755906"/>
          </a:xfrm>
          <a:prstGeom prst="rect">
            <a:avLst/>
          </a:prstGeom>
        </p:spPr>
      </p:pic>
      <p:sp>
        <p:nvSpPr>
          <p:cNvPr id="8" name="TextBox 7">
            <a:extLst>
              <a:ext uri="{FF2B5EF4-FFF2-40B4-BE49-F238E27FC236}">
                <a16:creationId xmlns:a16="http://schemas.microsoft.com/office/drawing/2014/main" id="{D957FF26-554A-CA69-DFFE-01D20658B6F1}"/>
              </a:ext>
            </a:extLst>
          </p:cNvPr>
          <p:cNvSpPr txBox="1"/>
          <p:nvPr userDrawn="1"/>
        </p:nvSpPr>
        <p:spPr>
          <a:xfrm>
            <a:off x="539750" y="6184800"/>
            <a:ext cx="4176337" cy="268388"/>
          </a:xfrm>
          <a:prstGeom prst="rect">
            <a:avLst/>
          </a:prstGeom>
          <a:noFill/>
        </p:spPr>
        <p:txBody>
          <a:bodyPr wrap="square" lIns="0" tIns="0" rIns="0" bIns="0" rtlCol="0">
            <a:noAutofit/>
          </a:bodyPr>
          <a:lstStyle/>
          <a:p>
            <a:r>
              <a:rPr lang="en-GB" sz="1800" dirty="0">
                <a:solidFill>
                  <a:schemeClr val="bg1"/>
                </a:solidFill>
                <a:latin typeface="+mj-lt"/>
              </a:rPr>
              <a:t>Hospitals | Fitness | Physio </a:t>
            </a:r>
          </a:p>
        </p:txBody>
      </p:sp>
    </p:spTree>
    <p:extLst>
      <p:ext uri="{BB962C8B-B14F-4D97-AF65-F5344CB8AC3E}">
        <p14:creationId xmlns:p14="http://schemas.microsoft.com/office/powerpoint/2010/main" val="168481569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Full Bleed">
    <p:bg>
      <p:bgPr>
        <a:solidFill>
          <a:schemeClr val="bg1">
            <a:lumMod val="8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83600F-456C-3F1B-E25F-026C1C3A7CF0}"/>
              </a:ext>
            </a:extLst>
          </p:cNvPr>
          <p:cNvSpPr/>
          <p:nvPr userDrawn="1"/>
        </p:nvSpPr>
        <p:spPr>
          <a:xfrm>
            <a:off x="0" y="3009600"/>
            <a:ext cx="6364800" cy="3848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2" name="Title 1">
            <a:extLst>
              <a:ext uri="{FF2B5EF4-FFF2-40B4-BE49-F238E27FC236}">
                <a16:creationId xmlns:a16="http://schemas.microsoft.com/office/drawing/2014/main" id="{7631C1E3-6A7C-C21D-910D-C4B7DFFF5270}"/>
              </a:ext>
            </a:extLst>
          </p:cNvPr>
          <p:cNvSpPr>
            <a:spLocks noGrp="1"/>
          </p:cNvSpPr>
          <p:nvPr>
            <p:ph type="ctrTitle"/>
          </p:nvPr>
        </p:nvSpPr>
        <p:spPr>
          <a:xfrm>
            <a:off x="539751" y="4053601"/>
            <a:ext cx="5556250" cy="989999"/>
          </a:xfrm>
        </p:spPr>
        <p:txBody>
          <a:bodyPr anchor="t"/>
          <a:lstStyle>
            <a:lvl1pPr algn="l">
              <a:defRPr sz="72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D4E0DA90-2FF2-F36C-F9FF-CD7A192F009A}"/>
              </a:ext>
            </a:extLst>
          </p:cNvPr>
          <p:cNvSpPr>
            <a:spLocks noGrp="1"/>
          </p:cNvSpPr>
          <p:nvPr>
            <p:ph type="subTitle" idx="1"/>
          </p:nvPr>
        </p:nvSpPr>
        <p:spPr>
          <a:xfrm>
            <a:off x="539751" y="5043600"/>
            <a:ext cx="5556250" cy="753251"/>
          </a:xfrm>
        </p:spPr>
        <p:txBody>
          <a:bodyPr/>
          <a:lstStyle>
            <a:lvl1pPr marL="0" indent="0" algn="l">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7" name="Text Placeholder 5">
            <a:extLst>
              <a:ext uri="{FF2B5EF4-FFF2-40B4-BE49-F238E27FC236}">
                <a16:creationId xmlns:a16="http://schemas.microsoft.com/office/drawing/2014/main" id="{38AD50FF-0401-1367-7DC0-3107F7FCBDEF}"/>
              </a:ext>
            </a:extLst>
          </p:cNvPr>
          <p:cNvSpPr>
            <a:spLocks noGrp="1"/>
          </p:cNvSpPr>
          <p:nvPr>
            <p:ph type="body" sz="quarter" idx="11" hasCustomPrompt="1"/>
          </p:nvPr>
        </p:nvSpPr>
        <p:spPr>
          <a:xfrm>
            <a:off x="6098400" y="2462400"/>
            <a:ext cx="565200" cy="3866400"/>
          </a:xfrm>
          <a:solidFill>
            <a:schemeClr val="accent1"/>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4" name="Picture 3">
            <a:extLst>
              <a:ext uri="{FF2B5EF4-FFF2-40B4-BE49-F238E27FC236}">
                <a16:creationId xmlns:a16="http://schemas.microsoft.com/office/drawing/2014/main" id="{CDF459D5-B1C0-B7C2-72F8-22F700DF7D1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658115" cy="755906"/>
          </a:xfrm>
          <a:prstGeom prst="rect">
            <a:avLst/>
          </a:prstGeom>
        </p:spPr>
      </p:pic>
      <p:pic>
        <p:nvPicPr>
          <p:cNvPr id="13" name="Picture 12">
            <a:extLst>
              <a:ext uri="{FF2B5EF4-FFF2-40B4-BE49-F238E27FC236}">
                <a16:creationId xmlns:a16="http://schemas.microsoft.com/office/drawing/2014/main" id="{754FB6DF-0E8E-1F7D-6596-53DC405A43F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rot="10800000" flipH="1">
            <a:off x="21265" y="1965956"/>
            <a:ext cx="3810150" cy="1463043"/>
          </a:xfrm>
          <a:prstGeom prst="rect">
            <a:avLst/>
          </a:prstGeom>
        </p:spPr>
      </p:pic>
      <p:sp>
        <p:nvSpPr>
          <p:cNvPr id="8" name="TextBox 7">
            <a:extLst>
              <a:ext uri="{FF2B5EF4-FFF2-40B4-BE49-F238E27FC236}">
                <a16:creationId xmlns:a16="http://schemas.microsoft.com/office/drawing/2014/main" id="{988A316D-3851-DCA5-574C-1C94DA5364EA}"/>
              </a:ext>
            </a:extLst>
          </p:cNvPr>
          <p:cNvSpPr txBox="1"/>
          <p:nvPr userDrawn="1"/>
        </p:nvSpPr>
        <p:spPr>
          <a:xfrm>
            <a:off x="539750" y="6184800"/>
            <a:ext cx="4176337" cy="268388"/>
          </a:xfrm>
          <a:prstGeom prst="rect">
            <a:avLst/>
          </a:prstGeom>
          <a:noFill/>
        </p:spPr>
        <p:txBody>
          <a:bodyPr wrap="square" lIns="0" tIns="0" rIns="0" bIns="0" rtlCol="0">
            <a:noAutofit/>
          </a:bodyPr>
          <a:lstStyle/>
          <a:p>
            <a:r>
              <a:rPr lang="en-GB" sz="1800" dirty="0">
                <a:solidFill>
                  <a:schemeClr val="bg1"/>
                </a:solidFill>
                <a:latin typeface="+mj-lt"/>
              </a:rPr>
              <a:t>Hospitals | Fitness | Physio </a:t>
            </a:r>
          </a:p>
        </p:txBody>
      </p:sp>
    </p:spTree>
    <p:extLst>
      <p:ext uri="{BB962C8B-B14F-4D97-AF65-F5344CB8AC3E}">
        <p14:creationId xmlns:p14="http://schemas.microsoft.com/office/powerpoint/2010/main" val="1754033733"/>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Full Bleed 2">
    <p:bg>
      <p:bgPr>
        <a:solidFill>
          <a:schemeClr val="bg1">
            <a:lumMod val="85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83600F-456C-3F1B-E25F-026C1C3A7CF0}"/>
              </a:ext>
            </a:extLst>
          </p:cNvPr>
          <p:cNvSpPr/>
          <p:nvPr userDrawn="1"/>
        </p:nvSpPr>
        <p:spPr>
          <a:xfrm>
            <a:off x="0" y="2646000"/>
            <a:ext cx="6336000" cy="4212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2" name="Title 1">
            <a:extLst>
              <a:ext uri="{FF2B5EF4-FFF2-40B4-BE49-F238E27FC236}">
                <a16:creationId xmlns:a16="http://schemas.microsoft.com/office/drawing/2014/main" id="{7631C1E3-6A7C-C21D-910D-C4B7DFFF5270}"/>
              </a:ext>
            </a:extLst>
          </p:cNvPr>
          <p:cNvSpPr>
            <a:spLocks noGrp="1"/>
          </p:cNvSpPr>
          <p:nvPr>
            <p:ph type="ctrTitle"/>
          </p:nvPr>
        </p:nvSpPr>
        <p:spPr>
          <a:xfrm>
            <a:off x="539751" y="3429000"/>
            <a:ext cx="5556250" cy="2017800"/>
          </a:xfrm>
        </p:spPr>
        <p:txBody>
          <a:bodyPr anchor="t"/>
          <a:lstStyle>
            <a:lvl1pPr algn="l">
              <a:defRPr sz="50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D4E0DA90-2FF2-F36C-F9FF-CD7A192F009A}"/>
              </a:ext>
            </a:extLst>
          </p:cNvPr>
          <p:cNvSpPr>
            <a:spLocks noGrp="1"/>
          </p:cNvSpPr>
          <p:nvPr>
            <p:ph type="subTitle" idx="1"/>
          </p:nvPr>
        </p:nvSpPr>
        <p:spPr>
          <a:xfrm>
            <a:off x="539751" y="5446800"/>
            <a:ext cx="5556250" cy="653963"/>
          </a:xfrm>
        </p:spPr>
        <p:txBody>
          <a:bodyPr/>
          <a:lstStyle>
            <a:lvl1pPr marL="0" indent="0" algn="l">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7" name="Text Placeholder 5">
            <a:extLst>
              <a:ext uri="{FF2B5EF4-FFF2-40B4-BE49-F238E27FC236}">
                <a16:creationId xmlns:a16="http://schemas.microsoft.com/office/drawing/2014/main" id="{38AD50FF-0401-1367-7DC0-3107F7FCBDEF}"/>
              </a:ext>
            </a:extLst>
          </p:cNvPr>
          <p:cNvSpPr>
            <a:spLocks noGrp="1"/>
          </p:cNvSpPr>
          <p:nvPr>
            <p:ph type="body" sz="quarter" idx="11" hasCustomPrompt="1"/>
          </p:nvPr>
        </p:nvSpPr>
        <p:spPr>
          <a:xfrm>
            <a:off x="6336000" y="2645999"/>
            <a:ext cx="565200" cy="4211999"/>
          </a:xfrm>
          <a:solidFill>
            <a:srgbClr val="C88590"/>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4" name="Picture 3">
            <a:extLst>
              <a:ext uri="{FF2B5EF4-FFF2-40B4-BE49-F238E27FC236}">
                <a16:creationId xmlns:a16="http://schemas.microsoft.com/office/drawing/2014/main" id="{11DBFA34-B93D-1BA8-0F8F-A45EE1963E7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658115" cy="755906"/>
          </a:xfrm>
          <a:prstGeom prst="rect">
            <a:avLst/>
          </a:prstGeom>
        </p:spPr>
      </p:pic>
      <p:pic>
        <p:nvPicPr>
          <p:cNvPr id="9" name="Picture 8">
            <a:extLst>
              <a:ext uri="{FF2B5EF4-FFF2-40B4-BE49-F238E27FC236}">
                <a16:creationId xmlns:a16="http://schemas.microsoft.com/office/drawing/2014/main" id="{640A7F41-5E90-E2ED-FCE6-F6679F98D8A7}"/>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21887" y="1620000"/>
            <a:ext cx="3474176" cy="1463043"/>
          </a:xfrm>
          <a:prstGeom prst="rect">
            <a:avLst/>
          </a:prstGeom>
        </p:spPr>
      </p:pic>
      <p:sp>
        <p:nvSpPr>
          <p:cNvPr id="8" name="TextBox 7">
            <a:extLst>
              <a:ext uri="{FF2B5EF4-FFF2-40B4-BE49-F238E27FC236}">
                <a16:creationId xmlns:a16="http://schemas.microsoft.com/office/drawing/2014/main" id="{10FC14C8-2270-9D6C-600F-B31122610FAE}"/>
              </a:ext>
            </a:extLst>
          </p:cNvPr>
          <p:cNvSpPr txBox="1"/>
          <p:nvPr userDrawn="1"/>
        </p:nvSpPr>
        <p:spPr>
          <a:xfrm>
            <a:off x="539750" y="6184800"/>
            <a:ext cx="4176337" cy="268388"/>
          </a:xfrm>
          <a:prstGeom prst="rect">
            <a:avLst/>
          </a:prstGeom>
          <a:noFill/>
        </p:spPr>
        <p:txBody>
          <a:bodyPr wrap="square" lIns="0" tIns="0" rIns="0" bIns="0" rtlCol="0">
            <a:noAutofit/>
          </a:bodyPr>
          <a:lstStyle/>
          <a:p>
            <a:r>
              <a:rPr lang="en-GB" sz="1800" dirty="0">
                <a:solidFill>
                  <a:schemeClr val="bg1"/>
                </a:solidFill>
                <a:latin typeface="+mj-lt"/>
              </a:rPr>
              <a:t>Hospitals | Fitness | Physio </a:t>
            </a:r>
          </a:p>
        </p:txBody>
      </p:sp>
    </p:spTree>
    <p:extLst>
      <p:ext uri="{BB962C8B-B14F-4D97-AF65-F5344CB8AC3E}">
        <p14:creationId xmlns:p14="http://schemas.microsoft.com/office/powerpoint/2010/main" val="310070723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rogrammes For All Title Slide">
    <p:bg>
      <p:bgPr>
        <a:blipFill dpi="0" rotWithShape="1">
          <a:blip r:embed="rId2">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8886DDF-D56E-9AEF-B7F4-DB10C289FF33}"/>
              </a:ext>
            </a:extLst>
          </p:cNvPr>
          <p:cNvSpPr/>
          <p:nvPr userDrawn="1"/>
        </p:nvSpPr>
        <p:spPr>
          <a:xfrm>
            <a:off x="0" y="3175200"/>
            <a:ext cx="5760000" cy="2768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5" name="Rectangle 4">
            <a:extLst>
              <a:ext uri="{FF2B5EF4-FFF2-40B4-BE49-F238E27FC236}">
                <a16:creationId xmlns:a16="http://schemas.microsoft.com/office/drawing/2014/main" id="{1683600F-456C-3F1B-E25F-026C1C3A7CF0}"/>
              </a:ext>
            </a:extLst>
          </p:cNvPr>
          <p:cNvSpPr/>
          <p:nvPr userDrawn="1"/>
        </p:nvSpPr>
        <p:spPr>
          <a:xfrm>
            <a:off x="0" y="0"/>
            <a:ext cx="2808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2" name="Title 1">
            <a:extLst>
              <a:ext uri="{FF2B5EF4-FFF2-40B4-BE49-F238E27FC236}">
                <a16:creationId xmlns:a16="http://schemas.microsoft.com/office/drawing/2014/main" id="{7631C1E3-6A7C-C21D-910D-C4B7DFFF5270}"/>
              </a:ext>
            </a:extLst>
          </p:cNvPr>
          <p:cNvSpPr>
            <a:spLocks noGrp="1"/>
          </p:cNvSpPr>
          <p:nvPr>
            <p:ph type="ctrTitle"/>
          </p:nvPr>
        </p:nvSpPr>
        <p:spPr>
          <a:xfrm>
            <a:off x="539751" y="3428999"/>
            <a:ext cx="4885689" cy="2017802"/>
          </a:xfrm>
        </p:spPr>
        <p:txBody>
          <a:bodyPr anchor="t"/>
          <a:lstStyle>
            <a:lvl1pPr algn="l">
              <a:defRPr sz="50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D4E0DA90-2FF2-F36C-F9FF-CD7A192F009A}"/>
              </a:ext>
            </a:extLst>
          </p:cNvPr>
          <p:cNvSpPr>
            <a:spLocks noGrp="1"/>
          </p:cNvSpPr>
          <p:nvPr>
            <p:ph type="subTitle" idx="1"/>
          </p:nvPr>
        </p:nvSpPr>
        <p:spPr>
          <a:xfrm>
            <a:off x="539751" y="5446801"/>
            <a:ext cx="4885689" cy="399818"/>
          </a:xfrm>
        </p:spPr>
        <p:txBody>
          <a:bodyPr/>
          <a:lstStyle>
            <a:lvl1pPr marL="0" indent="0" algn="l">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Rectangle 3">
            <a:extLst>
              <a:ext uri="{FF2B5EF4-FFF2-40B4-BE49-F238E27FC236}">
                <a16:creationId xmlns:a16="http://schemas.microsoft.com/office/drawing/2014/main" id="{E9C660DC-6008-4C35-A127-45343F9EDEC8}"/>
              </a:ext>
            </a:extLst>
          </p:cNvPr>
          <p:cNvSpPr/>
          <p:nvPr userDrawn="1"/>
        </p:nvSpPr>
        <p:spPr>
          <a:xfrm>
            <a:off x="11911200" y="-2"/>
            <a:ext cx="2808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8" name="Rectangle 7">
            <a:extLst>
              <a:ext uri="{FF2B5EF4-FFF2-40B4-BE49-F238E27FC236}">
                <a16:creationId xmlns:a16="http://schemas.microsoft.com/office/drawing/2014/main" id="{F1785523-9CCE-A9C3-4D14-36E813D27A93}"/>
              </a:ext>
            </a:extLst>
          </p:cNvPr>
          <p:cNvSpPr/>
          <p:nvPr userDrawn="1"/>
        </p:nvSpPr>
        <p:spPr>
          <a:xfrm>
            <a:off x="0" y="0"/>
            <a:ext cx="12193200" cy="280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10" name="Rectangle 9">
            <a:extLst>
              <a:ext uri="{FF2B5EF4-FFF2-40B4-BE49-F238E27FC236}">
                <a16:creationId xmlns:a16="http://schemas.microsoft.com/office/drawing/2014/main" id="{1CF983DF-4894-7FDF-4FFB-863DE40ECEBD}"/>
              </a:ext>
            </a:extLst>
          </p:cNvPr>
          <p:cNvSpPr/>
          <p:nvPr userDrawn="1"/>
        </p:nvSpPr>
        <p:spPr>
          <a:xfrm>
            <a:off x="0" y="6577200"/>
            <a:ext cx="12193200" cy="280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pic>
        <p:nvPicPr>
          <p:cNvPr id="7" name="Picture 6">
            <a:extLst>
              <a:ext uri="{FF2B5EF4-FFF2-40B4-BE49-F238E27FC236}">
                <a16:creationId xmlns:a16="http://schemas.microsoft.com/office/drawing/2014/main" id="{31F65787-3462-0DE1-50C0-25EEF0DDBC9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658115" cy="755906"/>
          </a:xfrm>
          <a:prstGeom prst="rect">
            <a:avLst/>
          </a:prstGeom>
        </p:spPr>
      </p:pic>
      <p:pic>
        <p:nvPicPr>
          <p:cNvPr id="9" name="Picture 8">
            <a:extLst>
              <a:ext uri="{FF2B5EF4-FFF2-40B4-BE49-F238E27FC236}">
                <a16:creationId xmlns:a16="http://schemas.microsoft.com/office/drawing/2014/main" id="{4ED83CF0-13C9-46DE-DC95-849EEEFB3B9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flipV="1">
            <a:off x="6546000" y="4789198"/>
            <a:ext cx="5364000" cy="1788000"/>
          </a:xfrm>
          <a:prstGeom prst="rect">
            <a:avLst/>
          </a:prstGeom>
        </p:spPr>
      </p:pic>
      <p:sp>
        <p:nvSpPr>
          <p:cNvPr id="12" name="TextBox 11">
            <a:extLst>
              <a:ext uri="{FF2B5EF4-FFF2-40B4-BE49-F238E27FC236}">
                <a16:creationId xmlns:a16="http://schemas.microsoft.com/office/drawing/2014/main" id="{678CB4F7-1A05-F91E-4EEA-8817365AA55F}"/>
              </a:ext>
            </a:extLst>
          </p:cNvPr>
          <p:cNvSpPr txBox="1"/>
          <p:nvPr userDrawn="1"/>
        </p:nvSpPr>
        <p:spPr>
          <a:xfrm>
            <a:off x="539750" y="6184800"/>
            <a:ext cx="4176337" cy="268388"/>
          </a:xfrm>
          <a:prstGeom prst="rect">
            <a:avLst/>
          </a:prstGeom>
          <a:noFill/>
        </p:spPr>
        <p:txBody>
          <a:bodyPr wrap="square" lIns="0" tIns="0" rIns="0" bIns="0" rtlCol="0">
            <a:noAutofit/>
          </a:bodyPr>
          <a:lstStyle/>
          <a:p>
            <a:r>
              <a:rPr lang="en-GB" sz="1800" dirty="0">
                <a:solidFill>
                  <a:schemeClr val="bg1"/>
                </a:solidFill>
                <a:latin typeface="+mj-lt"/>
              </a:rPr>
              <a:t>Hospitals | Fitness | Physio </a:t>
            </a:r>
          </a:p>
        </p:txBody>
      </p:sp>
    </p:spTree>
    <p:extLst>
      <p:ext uri="{BB962C8B-B14F-4D97-AF65-F5344CB8AC3E}">
        <p14:creationId xmlns:p14="http://schemas.microsoft.com/office/powerpoint/2010/main" val="130636779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0AC38-BED1-9031-E2E0-CB195EDFD8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B26F26-EA3D-40AC-124C-008BE90D71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CC11D5-984D-8680-D542-25A06BDC5C8B}"/>
              </a:ext>
            </a:extLst>
          </p:cNvPr>
          <p:cNvSpPr>
            <a:spLocks noGrp="1"/>
          </p:cNvSpPr>
          <p:nvPr>
            <p:ph type="dt" sz="half" idx="10"/>
          </p:nvPr>
        </p:nvSpPr>
        <p:spPr/>
        <p:txBody>
          <a:bodyPr/>
          <a:lstStyle/>
          <a:p>
            <a:fld id="{A19B157F-351A-4DD9-9807-61ADDBF4EBB9}" type="datetime1">
              <a:rPr lang="en-GB" smtClean="0"/>
              <a:t>07/07/2026</a:t>
            </a:fld>
            <a:endParaRPr lang="en-GB"/>
          </a:p>
        </p:txBody>
      </p:sp>
      <p:sp>
        <p:nvSpPr>
          <p:cNvPr id="5" name="Footer Placeholder 4">
            <a:extLst>
              <a:ext uri="{FF2B5EF4-FFF2-40B4-BE49-F238E27FC236}">
                <a16:creationId xmlns:a16="http://schemas.microsoft.com/office/drawing/2014/main" id="{3D2E529F-F811-2979-BFFA-08BB8BC2F2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A69BFE-A663-D9A7-8252-C853694690A1}"/>
              </a:ext>
            </a:extLst>
          </p:cNvPr>
          <p:cNvSpPr>
            <a:spLocks noGrp="1"/>
          </p:cNvSpPr>
          <p:nvPr>
            <p:ph type="sldNum" sz="quarter" idx="12"/>
          </p:nvPr>
        </p:nvSpPr>
        <p:spPr/>
        <p:txBody>
          <a:bodyPr/>
          <a:lstStyle/>
          <a:p>
            <a:fld id="{CBA53E11-492D-48B3-9F9B-09541CA2A39A}" type="slidenum">
              <a:rPr lang="en-GB" smtClean="0"/>
              <a:t>‹#›</a:t>
            </a:fld>
            <a:endParaRPr lang="en-GB"/>
          </a:p>
        </p:txBody>
      </p:sp>
      <p:sp>
        <p:nvSpPr>
          <p:cNvPr id="7" name="Text Placeholder 8">
            <a:extLst>
              <a:ext uri="{FF2B5EF4-FFF2-40B4-BE49-F238E27FC236}">
                <a16:creationId xmlns:a16="http://schemas.microsoft.com/office/drawing/2014/main" id="{395DBCCB-C13B-DEA0-9245-A0AE293839AD}"/>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Tree>
    <p:extLst>
      <p:ext uri="{BB962C8B-B14F-4D97-AF65-F5344CB8AC3E}">
        <p14:creationId xmlns:p14="http://schemas.microsoft.com/office/powerpoint/2010/main" val="33174669"/>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934A7-BB27-0705-778A-9BC1A80F5880}"/>
              </a:ext>
            </a:extLst>
          </p:cNvPr>
          <p:cNvSpPr>
            <a:spLocks noGrp="1"/>
          </p:cNvSpPr>
          <p:nvPr>
            <p:ph type="title"/>
          </p:nvPr>
        </p:nvSpPr>
        <p:spPr>
          <a:xfrm>
            <a:off x="539751" y="539750"/>
            <a:ext cx="8327050" cy="441152"/>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23D824-2B92-00E0-3B10-2E7351FAE033}"/>
              </a:ext>
            </a:extLst>
          </p:cNvPr>
          <p:cNvSpPr>
            <a:spLocks noGrp="1"/>
          </p:cNvSpPr>
          <p:nvPr>
            <p:ph sz="half" idx="1"/>
          </p:nvPr>
        </p:nvSpPr>
        <p:spPr>
          <a:xfrm>
            <a:off x="539750" y="2628899"/>
            <a:ext cx="3880800" cy="3471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9316325E-A8D8-4356-8054-A314C1AF0A0C}"/>
              </a:ext>
            </a:extLst>
          </p:cNvPr>
          <p:cNvSpPr>
            <a:spLocks noGrp="1"/>
          </p:cNvSpPr>
          <p:nvPr>
            <p:ph sz="half" idx="2"/>
          </p:nvPr>
        </p:nvSpPr>
        <p:spPr>
          <a:xfrm>
            <a:off x="4986000" y="2628899"/>
            <a:ext cx="3880800" cy="3471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p>
            <a:fld id="{9AAA6234-061B-45C3-8F3F-584B1BA669FD}" type="datetime1">
              <a:rPr lang="en-GB" smtClean="0"/>
              <a:t>07/07/2026</a:t>
            </a:fld>
            <a:endParaRPr lang="en-GB"/>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p>
            <a:fld id="{CBA53E11-492D-48B3-9F9B-09541CA2A39A}" type="slidenum">
              <a:rPr lang="en-GB" smtClean="0"/>
              <a:t>‹#›</a:t>
            </a:fld>
            <a:endParaRPr lang="en-GB"/>
          </a:p>
        </p:txBody>
      </p:sp>
      <p:sp>
        <p:nvSpPr>
          <p:cNvPr id="9" name="Text Placeholder 8">
            <a:extLst>
              <a:ext uri="{FF2B5EF4-FFF2-40B4-BE49-F238E27FC236}">
                <a16:creationId xmlns:a16="http://schemas.microsoft.com/office/drawing/2014/main" id="{800C56FF-5BD8-2505-B497-3C133C34845B}"/>
              </a:ext>
            </a:extLst>
          </p:cNvPr>
          <p:cNvSpPr>
            <a:spLocks noGrp="1"/>
          </p:cNvSpPr>
          <p:nvPr>
            <p:ph type="body" sz="quarter" idx="13"/>
          </p:nvPr>
        </p:nvSpPr>
        <p:spPr>
          <a:xfrm>
            <a:off x="539751" y="981075"/>
            <a:ext cx="8327049" cy="441325"/>
          </a:xfrm>
        </p:spPr>
        <p:txBody>
          <a:bodyPr/>
          <a:lstStyle>
            <a:lvl1pPr>
              <a:defRPr sz="2700">
                <a:solidFill>
                  <a:schemeClr val="bg2"/>
                </a:solidFill>
              </a:defRPr>
            </a:lvl1pPr>
          </a:lstStyle>
          <a:p>
            <a:pPr lvl="0"/>
            <a:r>
              <a:rPr lang="en-US"/>
              <a:t>Click to edit Master text styles</a:t>
            </a:r>
          </a:p>
        </p:txBody>
      </p:sp>
      <p:pic>
        <p:nvPicPr>
          <p:cNvPr id="10" name="Picture 9">
            <a:extLst>
              <a:ext uri="{FF2B5EF4-FFF2-40B4-BE49-F238E27FC236}">
                <a16:creationId xmlns:a16="http://schemas.microsoft.com/office/drawing/2014/main" id="{4AD3C91E-3506-AC1E-9892-E39D7A3484F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495099" y="792000"/>
            <a:ext cx="1655067" cy="4629921"/>
          </a:xfrm>
          <a:prstGeom prst="rect">
            <a:avLst/>
          </a:prstGeom>
        </p:spPr>
      </p:pic>
    </p:spTree>
    <p:extLst>
      <p:ext uri="{BB962C8B-B14F-4D97-AF65-F5344CB8AC3E}">
        <p14:creationId xmlns:p14="http://schemas.microsoft.com/office/powerpoint/2010/main" val="2090358580"/>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and Image">
    <p:spTree>
      <p:nvGrpSpPr>
        <p:cNvPr id="1" name=""/>
        <p:cNvGrpSpPr/>
        <p:nvPr/>
      </p:nvGrpSpPr>
      <p:grpSpPr>
        <a:xfrm>
          <a:off x="0" y="0"/>
          <a:ext cx="0" cy="0"/>
          <a:chOff x="0" y="0"/>
          <a:chExt cx="0" cy="0"/>
        </a:xfrm>
      </p:grpSpPr>
      <p:sp>
        <p:nvSpPr>
          <p:cNvPr id="8" name="Picture Placeholder 8">
            <a:extLst>
              <a:ext uri="{FF2B5EF4-FFF2-40B4-BE49-F238E27FC236}">
                <a16:creationId xmlns:a16="http://schemas.microsoft.com/office/drawing/2014/main" id="{B858A84A-A5C9-69D6-A647-57E10543D2BF}"/>
              </a:ext>
            </a:extLst>
          </p:cNvPr>
          <p:cNvSpPr>
            <a:spLocks noGrp="1"/>
          </p:cNvSpPr>
          <p:nvPr>
            <p:ph type="pic" sz="quarter" idx="14"/>
          </p:nvPr>
        </p:nvSpPr>
        <p:spPr>
          <a:xfrm>
            <a:off x="9420000" y="0"/>
            <a:ext cx="2772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AA2934A7-BB27-0705-778A-9BC1A80F5880}"/>
              </a:ext>
            </a:extLst>
          </p:cNvPr>
          <p:cNvSpPr>
            <a:spLocks noGrp="1"/>
          </p:cNvSpPr>
          <p:nvPr>
            <p:ph type="title"/>
          </p:nvPr>
        </p:nvSpPr>
        <p:spPr>
          <a:xfrm>
            <a:off x="539750" y="539750"/>
            <a:ext cx="8327050" cy="441152"/>
          </a:xfrm>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423D824-2B92-00E0-3B10-2E7351FAE033}"/>
              </a:ext>
            </a:extLst>
          </p:cNvPr>
          <p:cNvSpPr>
            <a:spLocks noGrp="1"/>
          </p:cNvSpPr>
          <p:nvPr>
            <p:ph sz="half" idx="1"/>
          </p:nvPr>
        </p:nvSpPr>
        <p:spPr>
          <a:xfrm>
            <a:off x="539750" y="2628899"/>
            <a:ext cx="3880800" cy="3471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9316325E-A8D8-4356-8054-A314C1AF0A0C}"/>
              </a:ext>
            </a:extLst>
          </p:cNvPr>
          <p:cNvSpPr>
            <a:spLocks noGrp="1"/>
          </p:cNvSpPr>
          <p:nvPr>
            <p:ph sz="half" idx="2"/>
          </p:nvPr>
        </p:nvSpPr>
        <p:spPr>
          <a:xfrm>
            <a:off x="4986000" y="2628899"/>
            <a:ext cx="3880800" cy="3471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lvl1pPr>
              <a:defRPr>
                <a:solidFill>
                  <a:schemeClr val="bg1"/>
                </a:solidFill>
              </a:defRPr>
            </a:lvl1pPr>
          </a:lstStyle>
          <a:p>
            <a:fld id="{DC18E157-43E4-42C1-958C-A92A8FDCEB6E}" type="datetime1">
              <a:rPr lang="en-GB" smtClean="0"/>
              <a:t>07/07/2026</a:t>
            </a:fld>
            <a:endParaRPr lang="en-GB" dirty="0"/>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a:p>
        </p:txBody>
      </p:sp>
      <p:sp>
        <p:nvSpPr>
          <p:cNvPr id="9" name="Text Placeholder 8">
            <a:extLst>
              <a:ext uri="{FF2B5EF4-FFF2-40B4-BE49-F238E27FC236}">
                <a16:creationId xmlns:a16="http://schemas.microsoft.com/office/drawing/2014/main" id="{800C56FF-5BD8-2505-B497-3C133C34845B}"/>
              </a:ext>
            </a:extLst>
          </p:cNvPr>
          <p:cNvSpPr>
            <a:spLocks noGrp="1"/>
          </p:cNvSpPr>
          <p:nvPr>
            <p:ph type="body" sz="quarter" idx="13"/>
          </p:nvPr>
        </p:nvSpPr>
        <p:spPr>
          <a:xfrm>
            <a:off x="539750" y="981075"/>
            <a:ext cx="8327049" cy="441325"/>
          </a:xfrm>
        </p:spPr>
        <p:txBody>
          <a:bodyPr/>
          <a:lstStyle>
            <a:lvl1pPr>
              <a:defRPr sz="2700">
                <a:solidFill>
                  <a:schemeClr val="bg2"/>
                </a:solidFill>
              </a:defRPr>
            </a:lvl1pPr>
          </a:lstStyle>
          <a:p>
            <a:pPr lvl="0"/>
            <a:r>
              <a:rPr lang="en-US"/>
              <a:t>Click to edit Master text styles</a:t>
            </a:r>
          </a:p>
        </p:txBody>
      </p:sp>
      <p:sp>
        <p:nvSpPr>
          <p:cNvPr id="10" name="Text Placeholder 5">
            <a:extLst>
              <a:ext uri="{FF2B5EF4-FFF2-40B4-BE49-F238E27FC236}">
                <a16:creationId xmlns:a16="http://schemas.microsoft.com/office/drawing/2014/main" id="{1A071554-2743-96AF-CF35-D90B40B12CA6}"/>
              </a:ext>
            </a:extLst>
          </p:cNvPr>
          <p:cNvSpPr>
            <a:spLocks noGrp="1"/>
          </p:cNvSpPr>
          <p:nvPr>
            <p:ph type="body" sz="quarter" idx="15" hasCustomPrompt="1"/>
          </p:nvPr>
        </p:nvSpPr>
        <p:spPr>
          <a:xfrm>
            <a:off x="9137400" y="1587600"/>
            <a:ext cx="565200" cy="4741200"/>
          </a:xfrm>
          <a:solidFill>
            <a:schemeClr val="accent1"/>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spTree>
    <p:extLst>
      <p:ext uri="{BB962C8B-B14F-4D97-AF65-F5344CB8AC3E}">
        <p14:creationId xmlns:p14="http://schemas.microsoft.com/office/powerpoint/2010/main" val="6482732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and Image">
    <p:spTree>
      <p:nvGrpSpPr>
        <p:cNvPr id="1" name=""/>
        <p:cNvGrpSpPr/>
        <p:nvPr/>
      </p:nvGrpSpPr>
      <p:grpSpPr>
        <a:xfrm>
          <a:off x="0" y="0"/>
          <a:ext cx="0" cy="0"/>
          <a:chOff x="0" y="0"/>
          <a:chExt cx="0" cy="0"/>
        </a:xfrm>
      </p:grpSpPr>
      <p:sp>
        <p:nvSpPr>
          <p:cNvPr id="8" name="Picture Placeholder 8">
            <a:extLst>
              <a:ext uri="{FF2B5EF4-FFF2-40B4-BE49-F238E27FC236}">
                <a16:creationId xmlns:a16="http://schemas.microsoft.com/office/drawing/2014/main" id="{5B52F78C-3835-5071-84BC-D9BBE382C881}"/>
              </a:ext>
            </a:extLst>
          </p:cNvPr>
          <p:cNvSpPr>
            <a:spLocks noGrp="1"/>
          </p:cNvSpPr>
          <p:nvPr>
            <p:ph type="pic" sz="quarter" idx="14"/>
          </p:nvPr>
        </p:nvSpPr>
        <p:spPr>
          <a:xfrm>
            <a:off x="6096000" y="0"/>
            <a:ext cx="6096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AA2934A7-BB27-0705-778A-9BC1A80F5880}"/>
              </a:ext>
            </a:extLst>
          </p:cNvPr>
          <p:cNvSpPr>
            <a:spLocks noGrp="1"/>
          </p:cNvSpPr>
          <p:nvPr>
            <p:ph type="title"/>
          </p:nvPr>
        </p:nvSpPr>
        <p:spPr>
          <a:xfrm>
            <a:off x="539750" y="539750"/>
            <a:ext cx="3880800" cy="441152"/>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23D824-2B92-00E0-3B10-2E7351FAE033}"/>
              </a:ext>
            </a:extLst>
          </p:cNvPr>
          <p:cNvSpPr>
            <a:spLocks noGrp="1"/>
          </p:cNvSpPr>
          <p:nvPr>
            <p:ph sz="half" idx="1"/>
          </p:nvPr>
        </p:nvSpPr>
        <p:spPr>
          <a:xfrm>
            <a:off x="539750" y="2628899"/>
            <a:ext cx="3880800" cy="3471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p>
            <a:fld id="{8BED76FB-4114-45D8-A85B-2B5395898161}" type="datetime1">
              <a:rPr lang="en-GB" smtClean="0"/>
              <a:t>07/07/2026</a:t>
            </a:fld>
            <a:endParaRPr lang="en-GB"/>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a:p>
        </p:txBody>
      </p:sp>
      <p:sp>
        <p:nvSpPr>
          <p:cNvPr id="9" name="Text Placeholder 8">
            <a:extLst>
              <a:ext uri="{FF2B5EF4-FFF2-40B4-BE49-F238E27FC236}">
                <a16:creationId xmlns:a16="http://schemas.microsoft.com/office/drawing/2014/main" id="{800C56FF-5BD8-2505-B497-3C133C34845B}"/>
              </a:ext>
            </a:extLst>
          </p:cNvPr>
          <p:cNvSpPr>
            <a:spLocks noGrp="1"/>
          </p:cNvSpPr>
          <p:nvPr>
            <p:ph type="body" sz="quarter" idx="13"/>
          </p:nvPr>
        </p:nvSpPr>
        <p:spPr>
          <a:xfrm>
            <a:off x="539751" y="981075"/>
            <a:ext cx="3880800" cy="441325"/>
          </a:xfrm>
        </p:spPr>
        <p:txBody>
          <a:bodyPr/>
          <a:lstStyle>
            <a:lvl1pPr>
              <a:defRPr sz="2700">
                <a:solidFill>
                  <a:schemeClr val="bg2"/>
                </a:solidFill>
              </a:defRPr>
            </a:lvl1pPr>
          </a:lstStyle>
          <a:p>
            <a:pPr lvl="0"/>
            <a:r>
              <a:rPr lang="en-US"/>
              <a:t>Click to edit Master text styles</a:t>
            </a:r>
          </a:p>
        </p:txBody>
      </p:sp>
      <p:sp>
        <p:nvSpPr>
          <p:cNvPr id="10" name="Text Placeholder 5">
            <a:extLst>
              <a:ext uri="{FF2B5EF4-FFF2-40B4-BE49-F238E27FC236}">
                <a16:creationId xmlns:a16="http://schemas.microsoft.com/office/drawing/2014/main" id="{EFDC0EC3-4151-9146-0BC7-A7791BB4A4B2}"/>
              </a:ext>
            </a:extLst>
          </p:cNvPr>
          <p:cNvSpPr>
            <a:spLocks noGrp="1"/>
          </p:cNvSpPr>
          <p:nvPr>
            <p:ph type="body" sz="quarter" idx="15" hasCustomPrompt="1"/>
          </p:nvPr>
        </p:nvSpPr>
        <p:spPr>
          <a:xfrm>
            <a:off x="5813399" y="1587600"/>
            <a:ext cx="565200" cy="4741200"/>
          </a:xfrm>
          <a:solidFill>
            <a:schemeClr val="accent1"/>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spTree>
    <p:extLst>
      <p:ext uri="{BB962C8B-B14F-4D97-AF65-F5344CB8AC3E}">
        <p14:creationId xmlns:p14="http://schemas.microsoft.com/office/powerpoint/2010/main" val="3510052038"/>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and Image 2">
    <p:spTree>
      <p:nvGrpSpPr>
        <p:cNvPr id="1" name=""/>
        <p:cNvGrpSpPr/>
        <p:nvPr/>
      </p:nvGrpSpPr>
      <p:grpSpPr>
        <a:xfrm>
          <a:off x="0" y="0"/>
          <a:ext cx="0" cy="0"/>
          <a:chOff x="0" y="0"/>
          <a:chExt cx="0" cy="0"/>
        </a:xfrm>
      </p:grpSpPr>
      <p:sp>
        <p:nvSpPr>
          <p:cNvPr id="8" name="Picture Placeholder 8">
            <a:extLst>
              <a:ext uri="{FF2B5EF4-FFF2-40B4-BE49-F238E27FC236}">
                <a16:creationId xmlns:a16="http://schemas.microsoft.com/office/drawing/2014/main" id="{5B52F78C-3835-5071-84BC-D9BBE382C881}"/>
              </a:ext>
            </a:extLst>
          </p:cNvPr>
          <p:cNvSpPr>
            <a:spLocks noGrp="1"/>
          </p:cNvSpPr>
          <p:nvPr>
            <p:ph type="pic" sz="quarter" idx="14"/>
          </p:nvPr>
        </p:nvSpPr>
        <p:spPr>
          <a:xfrm>
            <a:off x="6096000" y="0"/>
            <a:ext cx="6096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AA2934A7-BB27-0705-778A-9BC1A80F5880}"/>
              </a:ext>
            </a:extLst>
          </p:cNvPr>
          <p:cNvSpPr>
            <a:spLocks noGrp="1"/>
          </p:cNvSpPr>
          <p:nvPr>
            <p:ph type="title"/>
          </p:nvPr>
        </p:nvSpPr>
        <p:spPr>
          <a:xfrm>
            <a:off x="539750" y="539750"/>
            <a:ext cx="3880800" cy="441152"/>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23D824-2B92-00E0-3B10-2E7351FAE033}"/>
              </a:ext>
            </a:extLst>
          </p:cNvPr>
          <p:cNvSpPr>
            <a:spLocks noGrp="1"/>
          </p:cNvSpPr>
          <p:nvPr>
            <p:ph sz="half" idx="1"/>
          </p:nvPr>
        </p:nvSpPr>
        <p:spPr>
          <a:xfrm>
            <a:off x="539750" y="2628899"/>
            <a:ext cx="3880800" cy="3471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p>
            <a:fld id="{99F57589-A2F2-4B99-BA49-F78991030491}" type="datetime1">
              <a:rPr lang="en-GB" smtClean="0"/>
              <a:t>07/07/2026</a:t>
            </a:fld>
            <a:endParaRPr lang="en-GB"/>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a:p>
        </p:txBody>
      </p:sp>
      <p:sp>
        <p:nvSpPr>
          <p:cNvPr id="9" name="Text Placeholder 8">
            <a:extLst>
              <a:ext uri="{FF2B5EF4-FFF2-40B4-BE49-F238E27FC236}">
                <a16:creationId xmlns:a16="http://schemas.microsoft.com/office/drawing/2014/main" id="{800C56FF-5BD8-2505-B497-3C133C34845B}"/>
              </a:ext>
            </a:extLst>
          </p:cNvPr>
          <p:cNvSpPr>
            <a:spLocks noGrp="1"/>
          </p:cNvSpPr>
          <p:nvPr>
            <p:ph type="body" sz="quarter" idx="13"/>
          </p:nvPr>
        </p:nvSpPr>
        <p:spPr>
          <a:xfrm>
            <a:off x="539751" y="981075"/>
            <a:ext cx="3880800" cy="441325"/>
          </a:xfrm>
        </p:spPr>
        <p:txBody>
          <a:bodyPr/>
          <a:lstStyle>
            <a:lvl1pPr>
              <a:defRPr sz="2700">
                <a:solidFill>
                  <a:schemeClr val="bg2"/>
                </a:solidFill>
              </a:defRPr>
            </a:lvl1pPr>
          </a:lstStyle>
          <a:p>
            <a:pPr lvl="0"/>
            <a:r>
              <a:rPr lang="en-US"/>
              <a:t>Click to edit Master text styles</a:t>
            </a:r>
          </a:p>
        </p:txBody>
      </p:sp>
      <p:sp>
        <p:nvSpPr>
          <p:cNvPr id="10" name="Text Placeholder 5">
            <a:extLst>
              <a:ext uri="{FF2B5EF4-FFF2-40B4-BE49-F238E27FC236}">
                <a16:creationId xmlns:a16="http://schemas.microsoft.com/office/drawing/2014/main" id="{EFDC0EC3-4151-9146-0BC7-A7791BB4A4B2}"/>
              </a:ext>
            </a:extLst>
          </p:cNvPr>
          <p:cNvSpPr>
            <a:spLocks noGrp="1"/>
          </p:cNvSpPr>
          <p:nvPr>
            <p:ph type="body" sz="quarter" idx="15" hasCustomPrompt="1"/>
          </p:nvPr>
        </p:nvSpPr>
        <p:spPr>
          <a:xfrm>
            <a:off x="5813399" y="2116800"/>
            <a:ext cx="565200" cy="4741200"/>
          </a:xfrm>
          <a:solidFill>
            <a:srgbClr val="8FA2C4"/>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spTree>
    <p:extLst>
      <p:ext uri="{BB962C8B-B14F-4D97-AF65-F5344CB8AC3E}">
        <p14:creationId xmlns:p14="http://schemas.microsoft.com/office/powerpoint/2010/main" val="546042629"/>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rge Image and Content">
    <p:spTree>
      <p:nvGrpSpPr>
        <p:cNvPr id="1" name=""/>
        <p:cNvGrpSpPr/>
        <p:nvPr/>
      </p:nvGrpSpPr>
      <p:grpSpPr>
        <a:xfrm>
          <a:off x="0" y="0"/>
          <a:ext cx="0" cy="0"/>
          <a:chOff x="0" y="0"/>
          <a:chExt cx="0" cy="0"/>
        </a:xfrm>
      </p:grpSpPr>
      <p:sp>
        <p:nvSpPr>
          <p:cNvPr id="7" name="Picture Placeholder 8">
            <a:extLst>
              <a:ext uri="{FF2B5EF4-FFF2-40B4-BE49-F238E27FC236}">
                <a16:creationId xmlns:a16="http://schemas.microsoft.com/office/drawing/2014/main" id="{80EBD3E3-06E0-4DA1-3FAB-D27A45AEA524}"/>
              </a:ext>
            </a:extLst>
          </p:cNvPr>
          <p:cNvSpPr>
            <a:spLocks noGrp="1"/>
          </p:cNvSpPr>
          <p:nvPr>
            <p:ph type="pic" sz="quarter" idx="14"/>
          </p:nvPr>
        </p:nvSpPr>
        <p:spPr>
          <a:xfrm>
            <a:off x="-1" y="0"/>
            <a:ext cx="6858000"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A1D760CF-B08F-96F9-A3E4-2196B659494F}"/>
              </a:ext>
            </a:extLst>
          </p:cNvPr>
          <p:cNvSpPr>
            <a:spLocks noGrp="1"/>
          </p:cNvSpPr>
          <p:nvPr>
            <p:ph type="title"/>
          </p:nvPr>
        </p:nvSpPr>
        <p:spPr>
          <a:xfrm>
            <a:off x="0" y="1134000"/>
            <a:ext cx="3862800" cy="2134800"/>
          </a:xfrm>
          <a:solidFill>
            <a:schemeClr val="bg2"/>
          </a:solidFill>
        </p:spPr>
        <p:txBody>
          <a:bodyPr lIns="396000" tIns="324000" rIns="324000" bIns="324000"/>
          <a:lstStyle>
            <a:lvl1pPr>
              <a:defRPr sz="4500">
                <a:solidFill>
                  <a:schemeClr val="bg1"/>
                </a:solidFill>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488C49CD-BF67-BE47-ABEB-CB8272A08FD6}"/>
              </a:ext>
            </a:extLst>
          </p:cNvPr>
          <p:cNvSpPr>
            <a:spLocks noGrp="1"/>
          </p:cNvSpPr>
          <p:nvPr>
            <p:ph type="dt" sz="half" idx="10"/>
          </p:nvPr>
        </p:nvSpPr>
        <p:spPr/>
        <p:txBody>
          <a:bodyPr/>
          <a:lstStyle/>
          <a:p>
            <a:fld id="{772739C5-DC12-4927-A649-6342BFE28E1C}" type="datetime1">
              <a:rPr lang="en-GB" smtClean="0"/>
              <a:t>07/07/2026</a:t>
            </a:fld>
            <a:endParaRPr lang="en-GB"/>
          </a:p>
        </p:txBody>
      </p:sp>
      <p:sp>
        <p:nvSpPr>
          <p:cNvPr id="4" name="Footer Placeholder 3">
            <a:extLst>
              <a:ext uri="{FF2B5EF4-FFF2-40B4-BE49-F238E27FC236}">
                <a16:creationId xmlns:a16="http://schemas.microsoft.com/office/drawing/2014/main" id="{19D6355A-E3D1-0208-BA6D-B1C40520D55B}"/>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9F005E80-1EC1-42E4-8782-A6A3220FF435}"/>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Text Placeholder 5">
            <a:extLst>
              <a:ext uri="{FF2B5EF4-FFF2-40B4-BE49-F238E27FC236}">
                <a16:creationId xmlns:a16="http://schemas.microsoft.com/office/drawing/2014/main" id="{72F9F34D-6E0A-0EF7-0E85-C9F05B747841}"/>
              </a:ext>
            </a:extLst>
          </p:cNvPr>
          <p:cNvSpPr>
            <a:spLocks noGrp="1"/>
          </p:cNvSpPr>
          <p:nvPr>
            <p:ph type="body" sz="quarter" idx="15" hasCustomPrompt="1"/>
          </p:nvPr>
        </p:nvSpPr>
        <p:spPr>
          <a:xfrm>
            <a:off x="3862800" y="1134000"/>
            <a:ext cx="565200" cy="2134800"/>
          </a:xfrm>
          <a:solidFill>
            <a:srgbClr val="B7A99A"/>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sp>
        <p:nvSpPr>
          <p:cNvPr id="8" name="Content Placeholder 2">
            <a:extLst>
              <a:ext uri="{FF2B5EF4-FFF2-40B4-BE49-F238E27FC236}">
                <a16:creationId xmlns:a16="http://schemas.microsoft.com/office/drawing/2014/main" id="{17E4FF1D-9FBC-06C1-1862-14C4020C7B82}"/>
              </a:ext>
            </a:extLst>
          </p:cNvPr>
          <p:cNvSpPr>
            <a:spLocks noGrp="1"/>
          </p:cNvSpPr>
          <p:nvPr>
            <p:ph sz="half" idx="1"/>
          </p:nvPr>
        </p:nvSpPr>
        <p:spPr>
          <a:xfrm>
            <a:off x="7769863" y="539751"/>
            <a:ext cx="3880800" cy="55610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8">
            <a:extLst>
              <a:ext uri="{FF2B5EF4-FFF2-40B4-BE49-F238E27FC236}">
                <a16:creationId xmlns:a16="http://schemas.microsoft.com/office/drawing/2014/main" id="{67C0E1CE-3EAD-0D72-3732-CF70B118F413}"/>
              </a:ext>
            </a:extLst>
          </p:cNvPr>
          <p:cNvSpPr>
            <a:spLocks noGrp="1"/>
          </p:cNvSpPr>
          <p:nvPr>
            <p:ph type="body" sz="quarter" idx="13"/>
          </p:nvPr>
        </p:nvSpPr>
        <p:spPr>
          <a:xfrm>
            <a:off x="396000" y="2160000"/>
            <a:ext cx="3067974" cy="904625"/>
          </a:xfrm>
        </p:spPr>
        <p:txBody>
          <a:bodyPr/>
          <a:lstStyle>
            <a:lvl1pPr>
              <a:defRPr sz="30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104345417"/>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Image Green">
    <p:bg>
      <p:bgPr>
        <a:solidFill>
          <a:schemeClr val="bg2"/>
        </a:solidFill>
        <a:effectLst/>
      </p:bgPr>
    </p:bg>
    <p:spTree>
      <p:nvGrpSpPr>
        <p:cNvPr id="1" name=""/>
        <p:cNvGrpSpPr/>
        <p:nvPr/>
      </p:nvGrpSpPr>
      <p:grpSpPr>
        <a:xfrm>
          <a:off x="0" y="0"/>
          <a:ext cx="0" cy="0"/>
          <a:chOff x="0" y="0"/>
          <a:chExt cx="0" cy="0"/>
        </a:xfrm>
      </p:grpSpPr>
      <p:sp>
        <p:nvSpPr>
          <p:cNvPr id="8" name="Picture Placeholder 8">
            <a:extLst>
              <a:ext uri="{FF2B5EF4-FFF2-40B4-BE49-F238E27FC236}">
                <a16:creationId xmlns:a16="http://schemas.microsoft.com/office/drawing/2014/main" id="{5B52F78C-3835-5071-84BC-D9BBE382C881}"/>
              </a:ext>
            </a:extLst>
          </p:cNvPr>
          <p:cNvSpPr>
            <a:spLocks noGrp="1"/>
          </p:cNvSpPr>
          <p:nvPr>
            <p:ph type="pic" sz="quarter" idx="14"/>
          </p:nvPr>
        </p:nvSpPr>
        <p:spPr>
          <a:xfrm>
            <a:off x="6378598" y="0"/>
            <a:ext cx="5813401" cy="6858000"/>
          </a:xfrm>
          <a:solidFill>
            <a:schemeClr val="bg1">
              <a:lumMod val="85000"/>
            </a:schemeClr>
          </a:solidFill>
        </p:spPr>
        <p:txBody>
          <a:bodyPr/>
          <a:lstStyle/>
          <a:p>
            <a:r>
              <a:rPr lang="en-US"/>
              <a:t>Click icon to add picture</a:t>
            </a:r>
            <a:endParaRPr lang="en-GB"/>
          </a:p>
        </p:txBody>
      </p:sp>
      <p:sp>
        <p:nvSpPr>
          <p:cNvPr id="2" name="Title 1">
            <a:extLst>
              <a:ext uri="{FF2B5EF4-FFF2-40B4-BE49-F238E27FC236}">
                <a16:creationId xmlns:a16="http://schemas.microsoft.com/office/drawing/2014/main" id="{AA2934A7-BB27-0705-778A-9BC1A80F5880}"/>
              </a:ext>
            </a:extLst>
          </p:cNvPr>
          <p:cNvSpPr>
            <a:spLocks noGrp="1"/>
          </p:cNvSpPr>
          <p:nvPr>
            <p:ph type="title"/>
          </p:nvPr>
        </p:nvSpPr>
        <p:spPr>
          <a:xfrm>
            <a:off x="539750" y="539750"/>
            <a:ext cx="3880800" cy="441152"/>
          </a:xfrm>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423D824-2B92-00E0-3B10-2E7351FAE033}"/>
              </a:ext>
            </a:extLst>
          </p:cNvPr>
          <p:cNvSpPr>
            <a:spLocks noGrp="1"/>
          </p:cNvSpPr>
          <p:nvPr>
            <p:ph sz="half" idx="1"/>
          </p:nvPr>
        </p:nvSpPr>
        <p:spPr>
          <a:xfrm>
            <a:off x="539750" y="2628899"/>
            <a:ext cx="3880800" cy="3471863"/>
          </a:xfrm>
        </p:spPr>
        <p:txBody>
          <a:bodyPr/>
          <a:lstStyle>
            <a:lvl1pPr>
              <a:defRPr>
                <a:solidFill>
                  <a:schemeClr val="bg1"/>
                </a:solidFill>
              </a:defRPr>
            </a:lvl1pPr>
            <a:lvl2pP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p>
            <a:fld id="{8C55745D-82B5-4CEC-8CA1-A4D47D8651D6}" type="datetime1">
              <a:rPr lang="en-GB" smtClean="0"/>
              <a:t>07/07/2026</a:t>
            </a:fld>
            <a:endParaRPr lang="en-GB"/>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a:p>
        </p:txBody>
      </p:sp>
      <p:sp>
        <p:nvSpPr>
          <p:cNvPr id="9" name="Text Placeholder 8">
            <a:extLst>
              <a:ext uri="{FF2B5EF4-FFF2-40B4-BE49-F238E27FC236}">
                <a16:creationId xmlns:a16="http://schemas.microsoft.com/office/drawing/2014/main" id="{800C56FF-5BD8-2505-B497-3C133C34845B}"/>
              </a:ext>
            </a:extLst>
          </p:cNvPr>
          <p:cNvSpPr>
            <a:spLocks noGrp="1"/>
          </p:cNvSpPr>
          <p:nvPr>
            <p:ph type="body" sz="quarter" idx="13"/>
          </p:nvPr>
        </p:nvSpPr>
        <p:spPr>
          <a:xfrm>
            <a:off x="539751" y="981075"/>
            <a:ext cx="3880800" cy="441325"/>
          </a:xfrm>
        </p:spPr>
        <p:txBody>
          <a:bodyPr/>
          <a:lstStyle>
            <a:lvl1pPr>
              <a:defRPr sz="2700">
                <a:solidFill>
                  <a:schemeClr val="bg1"/>
                </a:solidFill>
              </a:defRPr>
            </a:lvl1pPr>
          </a:lstStyle>
          <a:p>
            <a:pPr lvl="0"/>
            <a:r>
              <a:rPr lang="en-US"/>
              <a:t>Click to edit Master text styles</a:t>
            </a:r>
          </a:p>
        </p:txBody>
      </p:sp>
      <p:sp>
        <p:nvSpPr>
          <p:cNvPr id="10" name="Text Placeholder 5">
            <a:extLst>
              <a:ext uri="{FF2B5EF4-FFF2-40B4-BE49-F238E27FC236}">
                <a16:creationId xmlns:a16="http://schemas.microsoft.com/office/drawing/2014/main" id="{EFDC0EC3-4151-9146-0BC7-A7791BB4A4B2}"/>
              </a:ext>
            </a:extLst>
          </p:cNvPr>
          <p:cNvSpPr>
            <a:spLocks noGrp="1"/>
          </p:cNvSpPr>
          <p:nvPr>
            <p:ph type="body" sz="quarter" idx="15" hasCustomPrompt="1"/>
          </p:nvPr>
        </p:nvSpPr>
        <p:spPr>
          <a:xfrm>
            <a:off x="5813399" y="0"/>
            <a:ext cx="565200" cy="6858000"/>
          </a:xfrm>
          <a:solidFill>
            <a:srgbClr val="C88590"/>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spTree>
    <p:extLst>
      <p:ext uri="{BB962C8B-B14F-4D97-AF65-F5344CB8AC3E}">
        <p14:creationId xmlns:p14="http://schemas.microsoft.com/office/powerpoint/2010/main" val="314913135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Image Pink">
    <p:bg>
      <p:bgPr>
        <a:solidFill>
          <a:srgbClr val="FDC4B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934A7-BB27-0705-778A-9BC1A80F5880}"/>
              </a:ext>
            </a:extLst>
          </p:cNvPr>
          <p:cNvSpPr>
            <a:spLocks noGrp="1"/>
          </p:cNvSpPr>
          <p:nvPr>
            <p:ph type="title"/>
          </p:nvPr>
        </p:nvSpPr>
        <p:spPr>
          <a:xfrm>
            <a:off x="539750" y="539750"/>
            <a:ext cx="3880800" cy="441152"/>
          </a:xfrm>
        </p:spPr>
        <p:txBody>
          <a:bodyPr/>
          <a:lstStyle>
            <a:lvl1pPr>
              <a:defRPr>
                <a:solidFill>
                  <a:srgbClr val="AB5A5A"/>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423D824-2B92-00E0-3B10-2E7351FAE033}"/>
              </a:ext>
            </a:extLst>
          </p:cNvPr>
          <p:cNvSpPr>
            <a:spLocks noGrp="1"/>
          </p:cNvSpPr>
          <p:nvPr>
            <p:ph sz="half" idx="1"/>
          </p:nvPr>
        </p:nvSpPr>
        <p:spPr>
          <a:xfrm>
            <a:off x="539750" y="2628899"/>
            <a:ext cx="3880800" cy="3471863"/>
          </a:xfrm>
        </p:spPr>
        <p:txBody>
          <a:bodyPr/>
          <a:lstStyle>
            <a:lvl1pPr>
              <a:defRPr>
                <a:solidFill>
                  <a:srgbClr val="AB5A5A"/>
                </a:solidFill>
              </a:defRPr>
            </a:lvl1pPr>
            <a:lvl2pPr>
              <a:defRPr>
                <a:solidFill>
                  <a:srgbClr val="AB5A5A"/>
                </a:solidFill>
              </a:defRPr>
            </a:lvl2pPr>
            <a:lvl3pPr>
              <a:buClr>
                <a:srgbClr val="AB5A5A"/>
              </a:buClr>
              <a:defRPr>
                <a:solidFill>
                  <a:srgbClr val="AB5A5A"/>
                </a:solidFill>
              </a:defRPr>
            </a:lvl3pPr>
            <a:lvl4pPr>
              <a:buClr>
                <a:srgbClr val="AB5A5A"/>
              </a:buClr>
              <a:defRPr>
                <a:solidFill>
                  <a:srgbClr val="AB5A5A"/>
                </a:solidFill>
              </a:defRPr>
            </a:lvl4pPr>
            <a:lvl5pPr>
              <a:buClr>
                <a:srgbClr val="AB5A5A"/>
              </a:buClr>
              <a:defRPr>
                <a:solidFill>
                  <a:srgbClr val="AB5A5A"/>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lvl1pPr>
              <a:defRPr>
                <a:solidFill>
                  <a:schemeClr val="bg1"/>
                </a:solidFill>
              </a:defRPr>
            </a:lvl1pPr>
          </a:lstStyle>
          <a:p>
            <a:fld id="{D52CC0FA-08CF-4234-86D0-90845845BF04}" type="datetime1">
              <a:rPr lang="en-GB" smtClean="0"/>
              <a:t>07/07/2026</a:t>
            </a:fld>
            <a:endParaRPr lang="en-GB"/>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a:p>
        </p:txBody>
      </p:sp>
      <p:sp>
        <p:nvSpPr>
          <p:cNvPr id="9" name="Text Placeholder 8">
            <a:extLst>
              <a:ext uri="{FF2B5EF4-FFF2-40B4-BE49-F238E27FC236}">
                <a16:creationId xmlns:a16="http://schemas.microsoft.com/office/drawing/2014/main" id="{800C56FF-5BD8-2505-B497-3C133C34845B}"/>
              </a:ext>
            </a:extLst>
          </p:cNvPr>
          <p:cNvSpPr>
            <a:spLocks noGrp="1"/>
          </p:cNvSpPr>
          <p:nvPr>
            <p:ph type="body" sz="quarter" idx="13"/>
          </p:nvPr>
        </p:nvSpPr>
        <p:spPr>
          <a:xfrm>
            <a:off x="539751" y="981075"/>
            <a:ext cx="3880800" cy="441325"/>
          </a:xfrm>
        </p:spPr>
        <p:txBody>
          <a:bodyPr/>
          <a:lstStyle>
            <a:lvl1pPr>
              <a:defRPr sz="2700">
                <a:solidFill>
                  <a:srgbClr val="AB5A5A"/>
                </a:solidFill>
              </a:defRPr>
            </a:lvl1pPr>
          </a:lstStyle>
          <a:p>
            <a:pPr lvl="0"/>
            <a:r>
              <a:rPr lang="en-US"/>
              <a:t>Click to edit Master text styles</a:t>
            </a:r>
          </a:p>
        </p:txBody>
      </p:sp>
      <p:pic>
        <p:nvPicPr>
          <p:cNvPr id="4" name="Picture 3">
            <a:extLst>
              <a:ext uri="{FF2B5EF4-FFF2-40B4-BE49-F238E27FC236}">
                <a16:creationId xmlns:a16="http://schemas.microsoft.com/office/drawing/2014/main" id="{97979902-307D-8A44-7221-3D5725F15AA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1"/>
          <a:stretch/>
        </p:blipFill>
        <p:spPr>
          <a:xfrm flipH="1">
            <a:off x="8053200" y="1137600"/>
            <a:ext cx="4138800" cy="1612800"/>
          </a:xfrm>
          <a:prstGeom prst="rect">
            <a:avLst/>
          </a:prstGeom>
        </p:spPr>
      </p:pic>
    </p:spTree>
    <p:extLst>
      <p:ext uri="{BB962C8B-B14F-4D97-AF65-F5344CB8AC3E}">
        <p14:creationId xmlns:p14="http://schemas.microsoft.com/office/powerpoint/2010/main" val="1506439506"/>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troduction with Image">
    <p:bg>
      <p:bgPr>
        <a:solidFill>
          <a:schemeClr val="bg2"/>
        </a:solidFill>
        <a:effectLst/>
      </p:bgPr>
    </p:bg>
    <p:spTree>
      <p:nvGrpSpPr>
        <p:cNvPr id="1" name=""/>
        <p:cNvGrpSpPr/>
        <p:nvPr/>
      </p:nvGrpSpPr>
      <p:grpSpPr>
        <a:xfrm>
          <a:off x="0" y="0"/>
          <a:ext cx="0" cy="0"/>
          <a:chOff x="0" y="0"/>
          <a:chExt cx="0" cy="0"/>
        </a:xfrm>
      </p:grpSpPr>
      <p:pic>
        <p:nvPicPr>
          <p:cNvPr id="14" name="Picture Placeholder 8" descr="Member at reception desk ">
            <a:extLst>
              <a:ext uri="{FF2B5EF4-FFF2-40B4-BE49-F238E27FC236}">
                <a16:creationId xmlns:a16="http://schemas.microsoft.com/office/drawing/2014/main" id="{C58F35D0-594A-01A2-FD0F-F3650CCC61F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6685837" y="0"/>
            <a:ext cx="5544000" cy="6858000"/>
          </a:xfrm>
          <a:prstGeom prst="rect">
            <a:avLst/>
          </a:prstGeom>
        </p:spPr>
      </p:pic>
      <p:sp>
        <p:nvSpPr>
          <p:cNvPr id="11" name="TextBox 10">
            <a:extLst>
              <a:ext uri="{FF2B5EF4-FFF2-40B4-BE49-F238E27FC236}">
                <a16:creationId xmlns:a16="http://schemas.microsoft.com/office/drawing/2014/main" id="{12C8E4D6-9C24-C27F-1783-ED549254FF3B}"/>
              </a:ext>
            </a:extLst>
          </p:cNvPr>
          <p:cNvSpPr txBox="1"/>
          <p:nvPr userDrawn="1"/>
        </p:nvSpPr>
        <p:spPr>
          <a:xfrm>
            <a:off x="539749" y="1214531"/>
            <a:ext cx="5644919" cy="1168451"/>
          </a:xfrm>
          <a:prstGeom prst="rect">
            <a:avLst/>
          </a:prstGeom>
          <a:noFill/>
        </p:spPr>
        <p:txBody>
          <a:bodyPr wrap="square" lIns="0" tIns="0" rIns="0" bIns="0" rtlCol="0">
            <a:noAutofit/>
          </a:bodyPr>
          <a:lstStyle/>
          <a:p>
            <a:pPr algn="l">
              <a:lnSpc>
                <a:spcPct val="90000"/>
              </a:lnSpc>
            </a:pPr>
            <a:r>
              <a:rPr lang="en-GB" sz="5000" dirty="0">
                <a:solidFill>
                  <a:schemeClr val="bg1"/>
                </a:solidFill>
                <a:latin typeface="+mj-lt"/>
              </a:rPr>
              <a:t>Building a </a:t>
            </a:r>
            <a:br>
              <a:rPr lang="en-GB" sz="5000" dirty="0">
                <a:solidFill>
                  <a:schemeClr val="bg1"/>
                </a:solidFill>
                <a:latin typeface="+mj-lt"/>
              </a:rPr>
            </a:br>
            <a:r>
              <a:rPr lang="en-GB" sz="5000" dirty="0">
                <a:solidFill>
                  <a:schemeClr val="bg1"/>
                </a:solidFill>
                <a:latin typeface="+mj-lt"/>
              </a:rPr>
              <a:t>healthier nation</a:t>
            </a:r>
          </a:p>
        </p:txBody>
      </p:sp>
      <p:sp>
        <p:nvSpPr>
          <p:cNvPr id="4" name="TextBox 3">
            <a:extLst>
              <a:ext uri="{FF2B5EF4-FFF2-40B4-BE49-F238E27FC236}">
                <a16:creationId xmlns:a16="http://schemas.microsoft.com/office/drawing/2014/main" id="{4D8F2EBA-53C7-C3E6-2305-0170D1FD3D2B}"/>
              </a:ext>
            </a:extLst>
          </p:cNvPr>
          <p:cNvSpPr txBox="1"/>
          <p:nvPr userDrawn="1"/>
        </p:nvSpPr>
        <p:spPr>
          <a:xfrm>
            <a:off x="539750" y="2628900"/>
            <a:ext cx="5556250" cy="3471863"/>
          </a:xfrm>
          <a:prstGeom prst="rect">
            <a:avLst/>
          </a:prstGeom>
          <a:noFill/>
        </p:spPr>
        <p:txBody>
          <a:bodyPr wrap="square" lIns="0" tIns="0" rIns="0" bIns="0" rtlCol="0">
            <a:noAutofit/>
          </a:bodyPr>
          <a:lstStyle/>
          <a:p>
            <a:pPr algn="l">
              <a:spcAft>
                <a:spcPts val="1000"/>
              </a:spcAft>
            </a:pPr>
            <a:r>
              <a:rPr lang="en-GB" sz="1500" dirty="0">
                <a:solidFill>
                  <a:schemeClr val="bg1"/>
                </a:solidFill>
                <a:latin typeface="+mj-lt"/>
              </a:rPr>
              <a:t>Driven by our purpose to build a healthier nation, our experts have been working together for more than 65 years to make the nation fitter, healthier, happier and stronger.</a:t>
            </a:r>
          </a:p>
          <a:p>
            <a:pPr algn="l">
              <a:spcAft>
                <a:spcPts val="1000"/>
              </a:spcAft>
            </a:pPr>
            <a:r>
              <a:rPr lang="en-GB" sz="1500" dirty="0">
                <a:solidFill>
                  <a:schemeClr val="bg1"/>
                </a:solidFill>
                <a:latin typeface="+mj-lt"/>
              </a:rPr>
              <a:t>Nuffield Health provides health and wellbeing for every part of you. We believe that the best healthcare should help prevent illness by looking after mind and body. That’s why our connected health and wellbeing offering spans physical and mental health – from providing mental health support or hospital care and treatment to personal training, health assessments, GP services and physiotherapy.</a:t>
            </a:r>
          </a:p>
          <a:p>
            <a:pPr algn="l">
              <a:spcAft>
                <a:spcPts val="1000"/>
              </a:spcAft>
            </a:pPr>
            <a:r>
              <a:rPr lang="en-GB" sz="1500" dirty="0">
                <a:solidFill>
                  <a:schemeClr val="bg1"/>
                </a:solidFill>
                <a:latin typeface="+mj-lt"/>
              </a:rPr>
              <a:t>We work together as a team to help you achieve your health and wellbeing ambitions, championing free health and wellbeing programmes in local communities by giving more people the tools they need to live a healthy life. These programmes help people understand and improve their own health, from those living with joint pain, to helping rehabilitate people experiencing the long-term effects from COVID-19.</a:t>
            </a:r>
          </a:p>
        </p:txBody>
      </p:sp>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p>
            <a:fld id="{5A2E05A3-F3AC-467B-8449-E16A764EBCA6}" type="datetime1">
              <a:rPr lang="en-GB" smtClean="0"/>
              <a:t>07/07/2026</a:t>
            </a:fld>
            <a:endParaRPr lang="en-GB"/>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a:p>
        </p:txBody>
      </p:sp>
      <p:sp>
        <p:nvSpPr>
          <p:cNvPr id="10" name="Text Placeholder 5">
            <a:extLst>
              <a:ext uri="{FF2B5EF4-FFF2-40B4-BE49-F238E27FC236}">
                <a16:creationId xmlns:a16="http://schemas.microsoft.com/office/drawing/2014/main" id="{EFDC0EC3-4151-9146-0BC7-A7791BB4A4B2}"/>
              </a:ext>
            </a:extLst>
          </p:cNvPr>
          <p:cNvSpPr>
            <a:spLocks noGrp="1"/>
          </p:cNvSpPr>
          <p:nvPr>
            <p:ph type="body" sz="quarter" idx="15" hasCustomPrompt="1"/>
          </p:nvPr>
        </p:nvSpPr>
        <p:spPr>
          <a:xfrm>
            <a:off x="6365399" y="2109600"/>
            <a:ext cx="565200" cy="4748400"/>
          </a:xfrm>
          <a:solidFill>
            <a:schemeClr val="accent6"/>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9" name="Picture 8">
            <a:extLst>
              <a:ext uri="{FF2B5EF4-FFF2-40B4-BE49-F238E27FC236}">
                <a16:creationId xmlns:a16="http://schemas.microsoft.com/office/drawing/2014/main" id="{47B07066-7499-06E8-B198-911E0851D69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892855" y="0"/>
            <a:ext cx="3755144" cy="1118618"/>
          </a:xfrm>
          <a:prstGeom prst="rect">
            <a:avLst/>
          </a:prstGeom>
        </p:spPr>
      </p:pic>
    </p:spTree>
    <p:extLst>
      <p:ext uri="{BB962C8B-B14F-4D97-AF65-F5344CB8AC3E}">
        <p14:creationId xmlns:p14="http://schemas.microsoft.com/office/powerpoint/2010/main" val="968270213"/>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troduction">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48109A4F-CF52-ABB2-91FD-CF9C01BF0DA3}"/>
              </a:ext>
            </a:extLst>
          </p:cNvPr>
          <p:cNvSpPr>
            <a:spLocks noGrp="1"/>
          </p:cNvSpPr>
          <p:nvPr>
            <p:ph type="dt" sz="half" idx="10"/>
          </p:nvPr>
        </p:nvSpPr>
        <p:spPr/>
        <p:txBody>
          <a:bodyPr/>
          <a:lstStyle/>
          <a:p>
            <a:fld id="{9F9324E0-990D-4E16-9E0F-8B4767CD89CB}" type="datetime1">
              <a:rPr lang="en-GB" smtClean="0"/>
              <a:t>07/07/2026</a:t>
            </a:fld>
            <a:endParaRPr lang="en-GB"/>
          </a:p>
        </p:txBody>
      </p:sp>
      <p:sp>
        <p:nvSpPr>
          <p:cNvPr id="6" name="Footer Placeholder 5">
            <a:extLst>
              <a:ext uri="{FF2B5EF4-FFF2-40B4-BE49-F238E27FC236}">
                <a16:creationId xmlns:a16="http://schemas.microsoft.com/office/drawing/2014/main" id="{EC5B9B47-9D04-96FB-8B95-D7BC38470F9A}"/>
              </a:ext>
            </a:extLst>
          </p:cNvPr>
          <p:cNvSpPr>
            <a:spLocks noGrp="1"/>
          </p:cNvSpPr>
          <p:nvPr>
            <p:ph type="ftr" sz="quarter" idx="11"/>
          </p:nvPr>
        </p:nvSpPr>
        <p:spPr/>
        <p:txBody>
          <a:bodyPr/>
          <a:lstStyle>
            <a:lvl1pPr>
              <a:defRPr>
                <a:solidFill>
                  <a:schemeClr val="bg1"/>
                </a:solidFill>
              </a:defRPr>
            </a:lvl1pPr>
          </a:lstStyle>
          <a:p>
            <a:endParaRPr lang="en-GB"/>
          </a:p>
        </p:txBody>
      </p:sp>
      <p:sp>
        <p:nvSpPr>
          <p:cNvPr id="7" name="Slide Number Placeholder 6">
            <a:extLst>
              <a:ext uri="{FF2B5EF4-FFF2-40B4-BE49-F238E27FC236}">
                <a16:creationId xmlns:a16="http://schemas.microsoft.com/office/drawing/2014/main" id="{859D9458-0376-0EC1-BA89-A49552E192E8}"/>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a:p>
        </p:txBody>
      </p:sp>
      <p:pic>
        <p:nvPicPr>
          <p:cNvPr id="4" name="Picture 3">
            <a:extLst>
              <a:ext uri="{FF2B5EF4-FFF2-40B4-BE49-F238E27FC236}">
                <a16:creationId xmlns:a16="http://schemas.microsoft.com/office/drawing/2014/main" id="{524CC23D-5593-096F-A8FC-1B51ABEA7CA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3755144" cy="1118618"/>
          </a:xfrm>
          <a:prstGeom prst="rect">
            <a:avLst/>
          </a:prstGeom>
        </p:spPr>
      </p:pic>
      <p:sp>
        <p:nvSpPr>
          <p:cNvPr id="8" name="TextBox 7">
            <a:extLst>
              <a:ext uri="{FF2B5EF4-FFF2-40B4-BE49-F238E27FC236}">
                <a16:creationId xmlns:a16="http://schemas.microsoft.com/office/drawing/2014/main" id="{935F6DB5-BDB3-BEA5-4DE5-88A23FAA4004}"/>
              </a:ext>
            </a:extLst>
          </p:cNvPr>
          <p:cNvSpPr txBox="1"/>
          <p:nvPr userDrawn="1"/>
        </p:nvSpPr>
        <p:spPr>
          <a:xfrm>
            <a:off x="539750" y="1214531"/>
            <a:ext cx="5556250" cy="1168451"/>
          </a:xfrm>
          <a:prstGeom prst="rect">
            <a:avLst/>
          </a:prstGeom>
          <a:noFill/>
        </p:spPr>
        <p:txBody>
          <a:bodyPr wrap="square" lIns="0" tIns="0" rIns="0" bIns="0" rtlCol="0">
            <a:noAutofit/>
          </a:bodyPr>
          <a:lstStyle/>
          <a:p>
            <a:pPr algn="l">
              <a:lnSpc>
                <a:spcPct val="90000"/>
              </a:lnSpc>
            </a:pPr>
            <a:r>
              <a:rPr lang="en-GB" sz="5000" dirty="0">
                <a:solidFill>
                  <a:schemeClr val="bg1"/>
                </a:solidFill>
                <a:latin typeface="+mj-lt"/>
              </a:rPr>
              <a:t>Building a </a:t>
            </a:r>
            <a:br>
              <a:rPr lang="en-GB" sz="5000" dirty="0">
                <a:solidFill>
                  <a:schemeClr val="bg1"/>
                </a:solidFill>
                <a:latin typeface="+mj-lt"/>
              </a:rPr>
            </a:br>
            <a:r>
              <a:rPr lang="en-GB" sz="5000" dirty="0">
                <a:solidFill>
                  <a:schemeClr val="bg1"/>
                </a:solidFill>
                <a:latin typeface="+mj-lt"/>
              </a:rPr>
              <a:t>healthier nation</a:t>
            </a:r>
          </a:p>
        </p:txBody>
      </p:sp>
      <p:sp>
        <p:nvSpPr>
          <p:cNvPr id="9" name="TextBox 8">
            <a:extLst>
              <a:ext uri="{FF2B5EF4-FFF2-40B4-BE49-F238E27FC236}">
                <a16:creationId xmlns:a16="http://schemas.microsoft.com/office/drawing/2014/main" id="{EF9839CE-1AA1-0057-8C5C-DF1D28F48267}"/>
              </a:ext>
            </a:extLst>
          </p:cNvPr>
          <p:cNvSpPr txBox="1"/>
          <p:nvPr userDrawn="1"/>
        </p:nvSpPr>
        <p:spPr>
          <a:xfrm>
            <a:off x="539750" y="2628900"/>
            <a:ext cx="5556250" cy="3471863"/>
          </a:xfrm>
          <a:prstGeom prst="rect">
            <a:avLst/>
          </a:prstGeom>
          <a:noFill/>
        </p:spPr>
        <p:txBody>
          <a:bodyPr wrap="square" lIns="0" tIns="0" rIns="0" bIns="0" rtlCol="0">
            <a:noAutofit/>
          </a:bodyPr>
          <a:lstStyle/>
          <a:p>
            <a:pPr algn="l">
              <a:spcAft>
                <a:spcPts val="1000"/>
              </a:spcAft>
            </a:pPr>
            <a:r>
              <a:rPr lang="en-GB" sz="1500" dirty="0">
                <a:solidFill>
                  <a:schemeClr val="bg1"/>
                </a:solidFill>
                <a:latin typeface="+mj-lt"/>
              </a:rPr>
              <a:t>Driven by our purpose to build a healthier nation, our experts have been working together for more than 65 years to make the nation fitter, healthier, happier and stronger.</a:t>
            </a:r>
          </a:p>
          <a:p>
            <a:pPr algn="l">
              <a:spcAft>
                <a:spcPts val="1000"/>
              </a:spcAft>
            </a:pPr>
            <a:r>
              <a:rPr lang="en-GB" sz="1500" dirty="0">
                <a:solidFill>
                  <a:schemeClr val="bg1"/>
                </a:solidFill>
                <a:latin typeface="+mj-lt"/>
              </a:rPr>
              <a:t>Nuffield Health provides health and wellbeing for every part of you. We believe that the best healthcare should help prevent illness by looking after mind and body. That’s why our connected health and wellbeing offering spans physical and mental health – from providing mental health support or hospital care and treatment to personal training, health assessments, GP services and physiotherapy.</a:t>
            </a:r>
          </a:p>
          <a:p>
            <a:pPr algn="l">
              <a:spcAft>
                <a:spcPts val="1000"/>
              </a:spcAft>
            </a:pPr>
            <a:r>
              <a:rPr lang="en-GB" sz="1500" dirty="0">
                <a:solidFill>
                  <a:schemeClr val="bg1"/>
                </a:solidFill>
                <a:latin typeface="+mj-lt"/>
              </a:rPr>
              <a:t>We work together as a team to help you achieve your health and wellbeing ambitions, championing free health and wellbeing programmes in local communities by giving more people the tools they need to live a healthy life. These programmes help people understand and improve their own health, from those living with joint pain, to helping rehabilitate people experiencing the long-term effects from COVID-19.</a:t>
            </a:r>
          </a:p>
        </p:txBody>
      </p:sp>
      <p:grpSp>
        <p:nvGrpSpPr>
          <p:cNvPr id="10" name="Group 54" descr="At Work icon">
            <a:extLst>
              <a:ext uri="{FF2B5EF4-FFF2-40B4-BE49-F238E27FC236}">
                <a16:creationId xmlns:a16="http://schemas.microsoft.com/office/drawing/2014/main" id="{14F7D131-B7D4-BD30-B95F-D468E282A2E5}"/>
              </a:ext>
            </a:extLst>
          </p:cNvPr>
          <p:cNvGrpSpPr>
            <a:grpSpLocks noChangeAspect="1"/>
          </p:cNvGrpSpPr>
          <p:nvPr userDrawn="1"/>
        </p:nvGrpSpPr>
        <p:grpSpPr bwMode="auto">
          <a:xfrm>
            <a:off x="6498000" y="2331400"/>
            <a:ext cx="1372645" cy="1296000"/>
            <a:chOff x="263" y="2403"/>
            <a:chExt cx="609" cy="575"/>
          </a:xfrm>
          <a:solidFill>
            <a:schemeClr val="bg1"/>
          </a:solidFill>
        </p:grpSpPr>
        <p:sp>
          <p:nvSpPr>
            <p:cNvPr id="11" name="Freeform 55">
              <a:extLst>
                <a:ext uri="{FF2B5EF4-FFF2-40B4-BE49-F238E27FC236}">
                  <a16:creationId xmlns:a16="http://schemas.microsoft.com/office/drawing/2014/main" id="{6040B1AC-CAB4-C119-6110-D3A6FB008FC6}"/>
                </a:ext>
              </a:extLst>
            </p:cNvPr>
            <p:cNvSpPr>
              <a:spLocks noEditPoints="1"/>
            </p:cNvSpPr>
            <p:nvPr/>
          </p:nvSpPr>
          <p:spPr bwMode="auto">
            <a:xfrm>
              <a:off x="263" y="2403"/>
              <a:ext cx="609" cy="575"/>
            </a:xfrm>
            <a:custGeom>
              <a:avLst/>
              <a:gdLst>
                <a:gd name="T0" fmla="*/ 474 w 609"/>
                <a:gd name="T1" fmla="*/ 304 h 575"/>
                <a:gd name="T2" fmla="*/ 457 w 609"/>
                <a:gd name="T3" fmla="*/ 203 h 575"/>
                <a:gd name="T4" fmla="*/ 423 w 609"/>
                <a:gd name="T5" fmla="*/ 118 h 575"/>
                <a:gd name="T6" fmla="*/ 389 w 609"/>
                <a:gd name="T7" fmla="*/ 203 h 575"/>
                <a:gd name="T8" fmla="*/ 355 w 609"/>
                <a:gd name="T9" fmla="*/ 304 h 575"/>
                <a:gd name="T10" fmla="*/ 338 w 609"/>
                <a:gd name="T11" fmla="*/ 389 h 575"/>
                <a:gd name="T12" fmla="*/ 305 w 609"/>
                <a:gd name="T13" fmla="*/ 135 h 575"/>
                <a:gd name="T14" fmla="*/ 271 w 609"/>
                <a:gd name="T15" fmla="*/ 85 h 575"/>
                <a:gd name="T16" fmla="*/ 254 w 609"/>
                <a:gd name="T17" fmla="*/ 68 h 575"/>
                <a:gd name="T18" fmla="*/ 237 w 609"/>
                <a:gd name="T19" fmla="*/ 0 h 575"/>
                <a:gd name="T20" fmla="*/ 135 w 609"/>
                <a:gd name="T21" fmla="*/ 68 h 575"/>
                <a:gd name="T22" fmla="*/ 102 w 609"/>
                <a:gd name="T23" fmla="*/ 135 h 575"/>
                <a:gd name="T24" fmla="*/ 68 w 609"/>
                <a:gd name="T25" fmla="*/ 271 h 575"/>
                <a:gd name="T26" fmla="*/ 0 w 609"/>
                <a:gd name="T27" fmla="*/ 575 h 575"/>
                <a:gd name="T28" fmla="*/ 102 w 609"/>
                <a:gd name="T29" fmla="*/ 575 h 575"/>
                <a:gd name="T30" fmla="*/ 305 w 609"/>
                <a:gd name="T31" fmla="*/ 575 h 575"/>
                <a:gd name="T32" fmla="*/ 609 w 609"/>
                <a:gd name="T33" fmla="*/ 372 h 575"/>
                <a:gd name="T34" fmla="*/ 389 w 609"/>
                <a:gd name="T35" fmla="*/ 237 h 575"/>
                <a:gd name="T36" fmla="*/ 424 w 609"/>
                <a:gd name="T37" fmla="*/ 304 h 575"/>
                <a:gd name="T38" fmla="*/ 389 w 609"/>
                <a:gd name="T39" fmla="*/ 237 h 575"/>
                <a:gd name="T40" fmla="*/ 203 w 609"/>
                <a:gd name="T41" fmla="*/ 34 h 575"/>
                <a:gd name="T42" fmla="*/ 169 w 609"/>
                <a:gd name="T43" fmla="*/ 68 h 575"/>
                <a:gd name="T44" fmla="*/ 135 w 609"/>
                <a:gd name="T45" fmla="*/ 102 h 575"/>
                <a:gd name="T46" fmla="*/ 237 w 609"/>
                <a:gd name="T47" fmla="*/ 135 h 575"/>
                <a:gd name="T48" fmla="*/ 135 w 609"/>
                <a:gd name="T49" fmla="*/ 102 h 575"/>
                <a:gd name="T50" fmla="*/ 34 w 609"/>
                <a:gd name="T51" fmla="*/ 541 h 575"/>
                <a:gd name="T52" fmla="*/ 68 w 609"/>
                <a:gd name="T53" fmla="*/ 304 h 575"/>
                <a:gd name="T54" fmla="*/ 271 w 609"/>
                <a:gd name="T55" fmla="*/ 541 h 575"/>
                <a:gd name="T56" fmla="*/ 102 w 609"/>
                <a:gd name="T57" fmla="*/ 288 h 575"/>
                <a:gd name="T58" fmla="*/ 102 w 609"/>
                <a:gd name="T59" fmla="*/ 169 h 575"/>
                <a:gd name="T60" fmla="*/ 271 w 609"/>
                <a:gd name="T61" fmla="*/ 541 h 575"/>
                <a:gd name="T62" fmla="*/ 338 w 609"/>
                <a:gd name="T63" fmla="*/ 423 h 575"/>
                <a:gd name="T64" fmla="*/ 305 w 609"/>
                <a:gd name="T65" fmla="*/ 541 h 575"/>
                <a:gd name="T66" fmla="*/ 440 w 609"/>
                <a:gd name="T67" fmla="*/ 541 h 575"/>
                <a:gd name="T68" fmla="*/ 372 w 609"/>
                <a:gd name="T69" fmla="*/ 406 h 575"/>
                <a:gd name="T70" fmla="*/ 372 w 609"/>
                <a:gd name="T71" fmla="*/ 338 h 575"/>
                <a:gd name="T72" fmla="*/ 440 w 609"/>
                <a:gd name="T73" fmla="*/ 372 h 575"/>
                <a:gd name="T74" fmla="*/ 440 w 609"/>
                <a:gd name="T75" fmla="*/ 541 h 575"/>
                <a:gd name="T76" fmla="*/ 474 w 609"/>
                <a:gd name="T77" fmla="*/ 541 h 575"/>
                <a:gd name="T78" fmla="*/ 575 w 609"/>
                <a:gd name="T79" fmla="*/ 406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9" h="575">
                  <a:moveTo>
                    <a:pt x="474" y="372"/>
                  </a:moveTo>
                  <a:lnTo>
                    <a:pt x="474" y="304"/>
                  </a:lnTo>
                  <a:lnTo>
                    <a:pt x="457" y="304"/>
                  </a:lnTo>
                  <a:lnTo>
                    <a:pt x="457" y="203"/>
                  </a:lnTo>
                  <a:lnTo>
                    <a:pt x="423" y="203"/>
                  </a:lnTo>
                  <a:lnTo>
                    <a:pt x="423" y="118"/>
                  </a:lnTo>
                  <a:lnTo>
                    <a:pt x="389" y="118"/>
                  </a:lnTo>
                  <a:lnTo>
                    <a:pt x="389" y="203"/>
                  </a:lnTo>
                  <a:lnTo>
                    <a:pt x="355" y="203"/>
                  </a:lnTo>
                  <a:lnTo>
                    <a:pt x="355" y="304"/>
                  </a:lnTo>
                  <a:lnTo>
                    <a:pt x="338" y="304"/>
                  </a:lnTo>
                  <a:lnTo>
                    <a:pt x="338" y="389"/>
                  </a:lnTo>
                  <a:lnTo>
                    <a:pt x="305" y="389"/>
                  </a:lnTo>
                  <a:lnTo>
                    <a:pt x="305" y="135"/>
                  </a:lnTo>
                  <a:lnTo>
                    <a:pt x="271" y="135"/>
                  </a:lnTo>
                  <a:lnTo>
                    <a:pt x="271" y="85"/>
                  </a:lnTo>
                  <a:lnTo>
                    <a:pt x="254" y="85"/>
                  </a:lnTo>
                  <a:lnTo>
                    <a:pt x="254" y="68"/>
                  </a:lnTo>
                  <a:lnTo>
                    <a:pt x="237" y="68"/>
                  </a:lnTo>
                  <a:lnTo>
                    <a:pt x="237" y="0"/>
                  </a:lnTo>
                  <a:lnTo>
                    <a:pt x="135" y="0"/>
                  </a:lnTo>
                  <a:lnTo>
                    <a:pt x="135" y="68"/>
                  </a:lnTo>
                  <a:lnTo>
                    <a:pt x="102" y="68"/>
                  </a:lnTo>
                  <a:lnTo>
                    <a:pt x="102" y="135"/>
                  </a:lnTo>
                  <a:lnTo>
                    <a:pt x="68" y="135"/>
                  </a:lnTo>
                  <a:lnTo>
                    <a:pt x="68" y="271"/>
                  </a:lnTo>
                  <a:lnTo>
                    <a:pt x="0" y="271"/>
                  </a:lnTo>
                  <a:lnTo>
                    <a:pt x="0" y="575"/>
                  </a:lnTo>
                  <a:lnTo>
                    <a:pt x="99" y="575"/>
                  </a:lnTo>
                  <a:lnTo>
                    <a:pt x="102" y="575"/>
                  </a:lnTo>
                  <a:lnTo>
                    <a:pt x="294" y="575"/>
                  </a:lnTo>
                  <a:lnTo>
                    <a:pt x="305" y="575"/>
                  </a:lnTo>
                  <a:lnTo>
                    <a:pt x="609" y="575"/>
                  </a:lnTo>
                  <a:lnTo>
                    <a:pt x="609" y="372"/>
                  </a:lnTo>
                  <a:lnTo>
                    <a:pt x="474" y="372"/>
                  </a:lnTo>
                  <a:close/>
                  <a:moveTo>
                    <a:pt x="389" y="237"/>
                  </a:moveTo>
                  <a:lnTo>
                    <a:pt x="423" y="237"/>
                  </a:lnTo>
                  <a:lnTo>
                    <a:pt x="424" y="304"/>
                  </a:lnTo>
                  <a:lnTo>
                    <a:pt x="389" y="304"/>
                  </a:lnTo>
                  <a:lnTo>
                    <a:pt x="389" y="237"/>
                  </a:lnTo>
                  <a:close/>
                  <a:moveTo>
                    <a:pt x="169" y="34"/>
                  </a:moveTo>
                  <a:lnTo>
                    <a:pt x="203" y="34"/>
                  </a:lnTo>
                  <a:lnTo>
                    <a:pt x="203" y="68"/>
                  </a:lnTo>
                  <a:lnTo>
                    <a:pt x="169" y="68"/>
                  </a:lnTo>
                  <a:lnTo>
                    <a:pt x="169" y="34"/>
                  </a:lnTo>
                  <a:close/>
                  <a:moveTo>
                    <a:pt x="135" y="102"/>
                  </a:moveTo>
                  <a:lnTo>
                    <a:pt x="237" y="102"/>
                  </a:lnTo>
                  <a:lnTo>
                    <a:pt x="237" y="135"/>
                  </a:lnTo>
                  <a:lnTo>
                    <a:pt x="135" y="135"/>
                  </a:lnTo>
                  <a:lnTo>
                    <a:pt x="135" y="102"/>
                  </a:lnTo>
                  <a:close/>
                  <a:moveTo>
                    <a:pt x="68" y="541"/>
                  </a:moveTo>
                  <a:lnTo>
                    <a:pt x="34" y="541"/>
                  </a:lnTo>
                  <a:lnTo>
                    <a:pt x="34" y="304"/>
                  </a:lnTo>
                  <a:lnTo>
                    <a:pt x="68" y="304"/>
                  </a:lnTo>
                  <a:lnTo>
                    <a:pt x="68" y="541"/>
                  </a:lnTo>
                  <a:close/>
                  <a:moveTo>
                    <a:pt x="271" y="541"/>
                  </a:moveTo>
                  <a:lnTo>
                    <a:pt x="102" y="541"/>
                  </a:lnTo>
                  <a:lnTo>
                    <a:pt x="102" y="288"/>
                  </a:lnTo>
                  <a:lnTo>
                    <a:pt x="102" y="271"/>
                  </a:lnTo>
                  <a:lnTo>
                    <a:pt x="102" y="169"/>
                  </a:lnTo>
                  <a:lnTo>
                    <a:pt x="271" y="169"/>
                  </a:lnTo>
                  <a:lnTo>
                    <a:pt x="271" y="541"/>
                  </a:lnTo>
                  <a:close/>
                  <a:moveTo>
                    <a:pt x="305" y="423"/>
                  </a:moveTo>
                  <a:lnTo>
                    <a:pt x="338" y="423"/>
                  </a:lnTo>
                  <a:lnTo>
                    <a:pt x="338" y="541"/>
                  </a:lnTo>
                  <a:lnTo>
                    <a:pt x="305" y="541"/>
                  </a:lnTo>
                  <a:lnTo>
                    <a:pt x="305" y="423"/>
                  </a:lnTo>
                  <a:close/>
                  <a:moveTo>
                    <a:pt x="440" y="541"/>
                  </a:moveTo>
                  <a:lnTo>
                    <a:pt x="372" y="541"/>
                  </a:lnTo>
                  <a:lnTo>
                    <a:pt x="372" y="406"/>
                  </a:lnTo>
                  <a:lnTo>
                    <a:pt x="372" y="389"/>
                  </a:lnTo>
                  <a:lnTo>
                    <a:pt x="372" y="338"/>
                  </a:lnTo>
                  <a:lnTo>
                    <a:pt x="440" y="338"/>
                  </a:lnTo>
                  <a:lnTo>
                    <a:pt x="440" y="372"/>
                  </a:lnTo>
                  <a:lnTo>
                    <a:pt x="440" y="389"/>
                  </a:lnTo>
                  <a:lnTo>
                    <a:pt x="440" y="541"/>
                  </a:lnTo>
                  <a:close/>
                  <a:moveTo>
                    <a:pt x="575" y="541"/>
                  </a:moveTo>
                  <a:lnTo>
                    <a:pt x="474" y="541"/>
                  </a:lnTo>
                  <a:lnTo>
                    <a:pt x="474" y="406"/>
                  </a:lnTo>
                  <a:lnTo>
                    <a:pt x="575" y="406"/>
                  </a:lnTo>
                  <a:lnTo>
                    <a:pt x="575" y="5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56">
              <a:extLst>
                <a:ext uri="{FF2B5EF4-FFF2-40B4-BE49-F238E27FC236}">
                  <a16:creationId xmlns:a16="http://schemas.microsoft.com/office/drawing/2014/main" id="{BDACCE5E-8549-B006-A686-69DE5BD04F1E}"/>
                </a:ext>
              </a:extLst>
            </p:cNvPr>
            <p:cNvSpPr>
              <a:spLocks/>
            </p:cNvSpPr>
            <p:nvPr/>
          </p:nvSpPr>
          <p:spPr bwMode="auto">
            <a:xfrm>
              <a:off x="391" y="2599"/>
              <a:ext cx="48" cy="48"/>
            </a:xfrm>
            <a:custGeom>
              <a:avLst/>
              <a:gdLst>
                <a:gd name="T0" fmla="*/ 48 w 48"/>
                <a:gd name="T1" fmla="*/ 24 h 48"/>
                <a:gd name="T2" fmla="*/ 24 w 48"/>
                <a:gd name="T3" fmla="*/ 0 h 48"/>
                <a:gd name="T4" fmla="*/ 0 w 48"/>
                <a:gd name="T5" fmla="*/ 24 h 48"/>
                <a:gd name="T6" fmla="*/ 24 w 48"/>
                <a:gd name="T7" fmla="*/ 48 h 48"/>
                <a:gd name="T8" fmla="*/ 48 w 48"/>
                <a:gd name="T9" fmla="*/ 24 h 48"/>
              </a:gdLst>
              <a:ahLst/>
              <a:cxnLst>
                <a:cxn ang="0">
                  <a:pos x="T0" y="T1"/>
                </a:cxn>
                <a:cxn ang="0">
                  <a:pos x="T2" y="T3"/>
                </a:cxn>
                <a:cxn ang="0">
                  <a:pos x="T4" y="T5"/>
                </a:cxn>
                <a:cxn ang="0">
                  <a:pos x="T6" y="T7"/>
                </a:cxn>
                <a:cxn ang="0">
                  <a:pos x="T8" y="T9"/>
                </a:cxn>
              </a:cxnLst>
              <a:rect l="0" t="0" r="r" b="b"/>
              <a:pathLst>
                <a:path w="48" h="48">
                  <a:moveTo>
                    <a:pt x="48" y="24"/>
                  </a:moveTo>
                  <a:lnTo>
                    <a:pt x="24" y="0"/>
                  </a:lnTo>
                  <a:lnTo>
                    <a:pt x="0" y="24"/>
                  </a:lnTo>
                  <a:lnTo>
                    <a:pt x="24" y="48"/>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57">
              <a:extLst>
                <a:ext uri="{FF2B5EF4-FFF2-40B4-BE49-F238E27FC236}">
                  <a16:creationId xmlns:a16="http://schemas.microsoft.com/office/drawing/2014/main" id="{3BEFBB63-2BE7-7972-1538-6405E7CE8330}"/>
                </a:ext>
              </a:extLst>
            </p:cNvPr>
            <p:cNvSpPr>
              <a:spLocks/>
            </p:cNvSpPr>
            <p:nvPr/>
          </p:nvSpPr>
          <p:spPr bwMode="auto">
            <a:xfrm>
              <a:off x="459" y="2599"/>
              <a:ext cx="48" cy="48"/>
            </a:xfrm>
            <a:custGeom>
              <a:avLst/>
              <a:gdLst>
                <a:gd name="T0" fmla="*/ 48 w 48"/>
                <a:gd name="T1" fmla="*/ 24 h 48"/>
                <a:gd name="T2" fmla="*/ 24 w 48"/>
                <a:gd name="T3" fmla="*/ 0 h 48"/>
                <a:gd name="T4" fmla="*/ 0 w 48"/>
                <a:gd name="T5" fmla="*/ 24 h 48"/>
                <a:gd name="T6" fmla="*/ 24 w 48"/>
                <a:gd name="T7" fmla="*/ 48 h 48"/>
                <a:gd name="T8" fmla="*/ 48 w 48"/>
                <a:gd name="T9" fmla="*/ 24 h 48"/>
              </a:gdLst>
              <a:ahLst/>
              <a:cxnLst>
                <a:cxn ang="0">
                  <a:pos x="T0" y="T1"/>
                </a:cxn>
                <a:cxn ang="0">
                  <a:pos x="T2" y="T3"/>
                </a:cxn>
                <a:cxn ang="0">
                  <a:pos x="T4" y="T5"/>
                </a:cxn>
                <a:cxn ang="0">
                  <a:pos x="T6" y="T7"/>
                </a:cxn>
                <a:cxn ang="0">
                  <a:pos x="T8" y="T9"/>
                </a:cxn>
              </a:cxnLst>
              <a:rect l="0" t="0" r="r" b="b"/>
              <a:pathLst>
                <a:path w="48" h="48">
                  <a:moveTo>
                    <a:pt x="48" y="24"/>
                  </a:moveTo>
                  <a:lnTo>
                    <a:pt x="24" y="0"/>
                  </a:lnTo>
                  <a:lnTo>
                    <a:pt x="0" y="24"/>
                  </a:lnTo>
                  <a:lnTo>
                    <a:pt x="24" y="48"/>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58">
              <a:extLst>
                <a:ext uri="{FF2B5EF4-FFF2-40B4-BE49-F238E27FC236}">
                  <a16:creationId xmlns:a16="http://schemas.microsoft.com/office/drawing/2014/main" id="{B4620A41-A489-3859-4424-B28BFF30443E}"/>
                </a:ext>
              </a:extLst>
            </p:cNvPr>
            <p:cNvSpPr>
              <a:spLocks/>
            </p:cNvSpPr>
            <p:nvPr/>
          </p:nvSpPr>
          <p:spPr bwMode="auto">
            <a:xfrm>
              <a:off x="391" y="2667"/>
              <a:ext cx="48" cy="47"/>
            </a:xfrm>
            <a:custGeom>
              <a:avLst/>
              <a:gdLst>
                <a:gd name="T0" fmla="*/ 48 w 48"/>
                <a:gd name="T1" fmla="*/ 24 h 47"/>
                <a:gd name="T2" fmla="*/ 24 w 48"/>
                <a:gd name="T3" fmla="*/ 0 h 47"/>
                <a:gd name="T4" fmla="*/ 0 w 48"/>
                <a:gd name="T5" fmla="*/ 24 h 47"/>
                <a:gd name="T6" fmla="*/ 24 w 48"/>
                <a:gd name="T7" fmla="*/ 47 h 47"/>
                <a:gd name="T8" fmla="*/ 48 w 48"/>
                <a:gd name="T9" fmla="*/ 24 h 47"/>
              </a:gdLst>
              <a:ahLst/>
              <a:cxnLst>
                <a:cxn ang="0">
                  <a:pos x="T0" y="T1"/>
                </a:cxn>
                <a:cxn ang="0">
                  <a:pos x="T2" y="T3"/>
                </a:cxn>
                <a:cxn ang="0">
                  <a:pos x="T4" y="T5"/>
                </a:cxn>
                <a:cxn ang="0">
                  <a:pos x="T6" y="T7"/>
                </a:cxn>
                <a:cxn ang="0">
                  <a:pos x="T8" y="T9"/>
                </a:cxn>
              </a:cxnLst>
              <a:rect l="0" t="0" r="r" b="b"/>
              <a:pathLst>
                <a:path w="48" h="47">
                  <a:moveTo>
                    <a:pt x="48" y="24"/>
                  </a:moveTo>
                  <a:lnTo>
                    <a:pt x="24" y="0"/>
                  </a:lnTo>
                  <a:lnTo>
                    <a:pt x="0" y="24"/>
                  </a:lnTo>
                  <a:lnTo>
                    <a:pt x="24" y="47"/>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59">
              <a:extLst>
                <a:ext uri="{FF2B5EF4-FFF2-40B4-BE49-F238E27FC236}">
                  <a16:creationId xmlns:a16="http://schemas.microsoft.com/office/drawing/2014/main" id="{31CFC055-B0E9-82BB-2A34-EEF14A58814E}"/>
                </a:ext>
              </a:extLst>
            </p:cNvPr>
            <p:cNvSpPr>
              <a:spLocks/>
            </p:cNvSpPr>
            <p:nvPr/>
          </p:nvSpPr>
          <p:spPr bwMode="auto">
            <a:xfrm>
              <a:off x="459" y="2667"/>
              <a:ext cx="48" cy="47"/>
            </a:xfrm>
            <a:custGeom>
              <a:avLst/>
              <a:gdLst>
                <a:gd name="T0" fmla="*/ 48 w 48"/>
                <a:gd name="T1" fmla="*/ 24 h 47"/>
                <a:gd name="T2" fmla="*/ 24 w 48"/>
                <a:gd name="T3" fmla="*/ 0 h 47"/>
                <a:gd name="T4" fmla="*/ 0 w 48"/>
                <a:gd name="T5" fmla="*/ 24 h 47"/>
                <a:gd name="T6" fmla="*/ 24 w 48"/>
                <a:gd name="T7" fmla="*/ 47 h 47"/>
                <a:gd name="T8" fmla="*/ 48 w 48"/>
                <a:gd name="T9" fmla="*/ 24 h 47"/>
              </a:gdLst>
              <a:ahLst/>
              <a:cxnLst>
                <a:cxn ang="0">
                  <a:pos x="T0" y="T1"/>
                </a:cxn>
                <a:cxn ang="0">
                  <a:pos x="T2" y="T3"/>
                </a:cxn>
                <a:cxn ang="0">
                  <a:pos x="T4" y="T5"/>
                </a:cxn>
                <a:cxn ang="0">
                  <a:pos x="T6" y="T7"/>
                </a:cxn>
                <a:cxn ang="0">
                  <a:pos x="T8" y="T9"/>
                </a:cxn>
              </a:cxnLst>
              <a:rect l="0" t="0" r="r" b="b"/>
              <a:pathLst>
                <a:path w="48" h="47">
                  <a:moveTo>
                    <a:pt x="48" y="24"/>
                  </a:moveTo>
                  <a:lnTo>
                    <a:pt x="24" y="0"/>
                  </a:lnTo>
                  <a:lnTo>
                    <a:pt x="0" y="24"/>
                  </a:lnTo>
                  <a:lnTo>
                    <a:pt x="24" y="47"/>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60">
              <a:extLst>
                <a:ext uri="{FF2B5EF4-FFF2-40B4-BE49-F238E27FC236}">
                  <a16:creationId xmlns:a16="http://schemas.microsoft.com/office/drawing/2014/main" id="{71C4058F-B0EA-EF55-64D6-1572E0FD7474}"/>
                </a:ext>
              </a:extLst>
            </p:cNvPr>
            <p:cNvSpPr>
              <a:spLocks/>
            </p:cNvSpPr>
            <p:nvPr/>
          </p:nvSpPr>
          <p:spPr bwMode="auto">
            <a:xfrm>
              <a:off x="391" y="2734"/>
              <a:ext cx="48" cy="48"/>
            </a:xfrm>
            <a:custGeom>
              <a:avLst/>
              <a:gdLst>
                <a:gd name="T0" fmla="*/ 48 w 48"/>
                <a:gd name="T1" fmla="*/ 24 h 48"/>
                <a:gd name="T2" fmla="*/ 24 w 48"/>
                <a:gd name="T3" fmla="*/ 0 h 48"/>
                <a:gd name="T4" fmla="*/ 0 w 48"/>
                <a:gd name="T5" fmla="*/ 24 h 48"/>
                <a:gd name="T6" fmla="*/ 24 w 48"/>
                <a:gd name="T7" fmla="*/ 48 h 48"/>
                <a:gd name="T8" fmla="*/ 48 w 48"/>
                <a:gd name="T9" fmla="*/ 24 h 48"/>
              </a:gdLst>
              <a:ahLst/>
              <a:cxnLst>
                <a:cxn ang="0">
                  <a:pos x="T0" y="T1"/>
                </a:cxn>
                <a:cxn ang="0">
                  <a:pos x="T2" y="T3"/>
                </a:cxn>
                <a:cxn ang="0">
                  <a:pos x="T4" y="T5"/>
                </a:cxn>
                <a:cxn ang="0">
                  <a:pos x="T6" y="T7"/>
                </a:cxn>
                <a:cxn ang="0">
                  <a:pos x="T8" y="T9"/>
                </a:cxn>
              </a:cxnLst>
              <a:rect l="0" t="0" r="r" b="b"/>
              <a:pathLst>
                <a:path w="48" h="48">
                  <a:moveTo>
                    <a:pt x="48" y="24"/>
                  </a:moveTo>
                  <a:lnTo>
                    <a:pt x="24" y="0"/>
                  </a:lnTo>
                  <a:lnTo>
                    <a:pt x="0" y="24"/>
                  </a:lnTo>
                  <a:lnTo>
                    <a:pt x="24" y="48"/>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61">
              <a:extLst>
                <a:ext uri="{FF2B5EF4-FFF2-40B4-BE49-F238E27FC236}">
                  <a16:creationId xmlns:a16="http://schemas.microsoft.com/office/drawing/2014/main" id="{7968915B-6AB4-6033-F8A9-06D4EA5750FF}"/>
                </a:ext>
              </a:extLst>
            </p:cNvPr>
            <p:cNvSpPr>
              <a:spLocks/>
            </p:cNvSpPr>
            <p:nvPr/>
          </p:nvSpPr>
          <p:spPr bwMode="auto">
            <a:xfrm>
              <a:off x="459" y="2734"/>
              <a:ext cx="48" cy="48"/>
            </a:xfrm>
            <a:custGeom>
              <a:avLst/>
              <a:gdLst>
                <a:gd name="T0" fmla="*/ 48 w 48"/>
                <a:gd name="T1" fmla="*/ 24 h 48"/>
                <a:gd name="T2" fmla="*/ 24 w 48"/>
                <a:gd name="T3" fmla="*/ 0 h 48"/>
                <a:gd name="T4" fmla="*/ 0 w 48"/>
                <a:gd name="T5" fmla="*/ 24 h 48"/>
                <a:gd name="T6" fmla="*/ 24 w 48"/>
                <a:gd name="T7" fmla="*/ 48 h 48"/>
                <a:gd name="T8" fmla="*/ 48 w 48"/>
                <a:gd name="T9" fmla="*/ 24 h 48"/>
              </a:gdLst>
              <a:ahLst/>
              <a:cxnLst>
                <a:cxn ang="0">
                  <a:pos x="T0" y="T1"/>
                </a:cxn>
                <a:cxn ang="0">
                  <a:pos x="T2" y="T3"/>
                </a:cxn>
                <a:cxn ang="0">
                  <a:pos x="T4" y="T5"/>
                </a:cxn>
                <a:cxn ang="0">
                  <a:pos x="T6" y="T7"/>
                </a:cxn>
                <a:cxn ang="0">
                  <a:pos x="T8" y="T9"/>
                </a:cxn>
              </a:cxnLst>
              <a:rect l="0" t="0" r="r" b="b"/>
              <a:pathLst>
                <a:path w="48" h="48">
                  <a:moveTo>
                    <a:pt x="48" y="24"/>
                  </a:moveTo>
                  <a:lnTo>
                    <a:pt x="24" y="0"/>
                  </a:lnTo>
                  <a:lnTo>
                    <a:pt x="0" y="24"/>
                  </a:lnTo>
                  <a:lnTo>
                    <a:pt x="24" y="48"/>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62">
              <a:extLst>
                <a:ext uri="{FF2B5EF4-FFF2-40B4-BE49-F238E27FC236}">
                  <a16:creationId xmlns:a16="http://schemas.microsoft.com/office/drawing/2014/main" id="{C6D89F2D-7EE9-C9EF-6316-F0C9D8B9140D}"/>
                </a:ext>
              </a:extLst>
            </p:cNvPr>
            <p:cNvSpPr>
              <a:spLocks/>
            </p:cNvSpPr>
            <p:nvPr/>
          </p:nvSpPr>
          <p:spPr bwMode="auto">
            <a:xfrm>
              <a:off x="391" y="2802"/>
              <a:ext cx="48" cy="48"/>
            </a:xfrm>
            <a:custGeom>
              <a:avLst/>
              <a:gdLst>
                <a:gd name="T0" fmla="*/ 48 w 48"/>
                <a:gd name="T1" fmla="*/ 24 h 48"/>
                <a:gd name="T2" fmla="*/ 24 w 48"/>
                <a:gd name="T3" fmla="*/ 0 h 48"/>
                <a:gd name="T4" fmla="*/ 0 w 48"/>
                <a:gd name="T5" fmla="*/ 24 h 48"/>
                <a:gd name="T6" fmla="*/ 24 w 48"/>
                <a:gd name="T7" fmla="*/ 48 h 48"/>
                <a:gd name="T8" fmla="*/ 48 w 48"/>
                <a:gd name="T9" fmla="*/ 24 h 48"/>
              </a:gdLst>
              <a:ahLst/>
              <a:cxnLst>
                <a:cxn ang="0">
                  <a:pos x="T0" y="T1"/>
                </a:cxn>
                <a:cxn ang="0">
                  <a:pos x="T2" y="T3"/>
                </a:cxn>
                <a:cxn ang="0">
                  <a:pos x="T4" y="T5"/>
                </a:cxn>
                <a:cxn ang="0">
                  <a:pos x="T6" y="T7"/>
                </a:cxn>
                <a:cxn ang="0">
                  <a:pos x="T8" y="T9"/>
                </a:cxn>
              </a:cxnLst>
              <a:rect l="0" t="0" r="r" b="b"/>
              <a:pathLst>
                <a:path w="48" h="48">
                  <a:moveTo>
                    <a:pt x="48" y="24"/>
                  </a:moveTo>
                  <a:lnTo>
                    <a:pt x="24" y="0"/>
                  </a:lnTo>
                  <a:lnTo>
                    <a:pt x="0" y="24"/>
                  </a:lnTo>
                  <a:lnTo>
                    <a:pt x="24" y="48"/>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63">
              <a:extLst>
                <a:ext uri="{FF2B5EF4-FFF2-40B4-BE49-F238E27FC236}">
                  <a16:creationId xmlns:a16="http://schemas.microsoft.com/office/drawing/2014/main" id="{125F8591-B133-7C09-29F5-66B9B56A7B33}"/>
                </a:ext>
              </a:extLst>
            </p:cNvPr>
            <p:cNvSpPr>
              <a:spLocks/>
            </p:cNvSpPr>
            <p:nvPr/>
          </p:nvSpPr>
          <p:spPr bwMode="auto">
            <a:xfrm>
              <a:off x="459" y="2802"/>
              <a:ext cx="48" cy="48"/>
            </a:xfrm>
            <a:custGeom>
              <a:avLst/>
              <a:gdLst>
                <a:gd name="T0" fmla="*/ 48 w 48"/>
                <a:gd name="T1" fmla="*/ 24 h 48"/>
                <a:gd name="T2" fmla="*/ 24 w 48"/>
                <a:gd name="T3" fmla="*/ 0 h 48"/>
                <a:gd name="T4" fmla="*/ 0 w 48"/>
                <a:gd name="T5" fmla="*/ 24 h 48"/>
                <a:gd name="T6" fmla="*/ 24 w 48"/>
                <a:gd name="T7" fmla="*/ 48 h 48"/>
                <a:gd name="T8" fmla="*/ 48 w 48"/>
                <a:gd name="T9" fmla="*/ 24 h 48"/>
              </a:gdLst>
              <a:ahLst/>
              <a:cxnLst>
                <a:cxn ang="0">
                  <a:pos x="T0" y="T1"/>
                </a:cxn>
                <a:cxn ang="0">
                  <a:pos x="T2" y="T3"/>
                </a:cxn>
                <a:cxn ang="0">
                  <a:pos x="T4" y="T5"/>
                </a:cxn>
                <a:cxn ang="0">
                  <a:pos x="T6" y="T7"/>
                </a:cxn>
                <a:cxn ang="0">
                  <a:pos x="T8" y="T9"/>
                </a:cxn>
              </a:cxnLst>
              <a:rect l="0" t="0" r="r" b="b"/>
              <a:pathLst>
                <a:path w="48" h="48">
                  <a:moveTo>
                    <a:pt x="48" y="24"/>
                  </a:moveTo>
                  <a:lnTo>
                    <a:pt x="24" y="0"/>
                  </a:lnTo>
                  <a:lnTo>
                    <a:pt x="0" y="24"/>
                  </a:lnTo>
                  <a:lnTo>
                    <a:pt x="24" y="48"/>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 name="Freeform 64">
              <a:extLst>
                <a:ext uri="{FF2B5EF4-FFF2-40B4-BE49-F238E27FC236}">
                  <a16:creationId xmlns:a16="http://schemas.microsoft.com/office/drawing/2014/main" id="{8B4E10E6-F122-2184-4A47-EAE41507220A}"/>
                </a:ext>
              </a:extLst>
            </p:cNvPr>
            <p:cNvSpPr>
              <a:spLocks/>
            </p:cNvSpPr>
            <p:nvPr/>
          </p:nvSpPr>
          <p:spPr bwMode="auto">
            <a:xfrm>
              <a:off x="391" y="2870"/>
              <a:ext cx="48" cy="47"/>
            </a:xfrm>
            <a:custGeom>
              <a:avLst/>
              <a:gdLst>
                <a:gd name="T0" fmla="*/ 48 w 48"/>
                <a:gd name="T1" fmla="*/ 23 h 47"/>
                <a:gd name="T2" fmla="*/ 24 w 48"/>
                <a:gd name="T3" fmla="*/ 0 h 47"/>
                <a:gd name="T4" fmla="*/ 0 w 48"/>
                <a:gd name="T5" fmla="*/ 23 h 47"/>
                <a:gd name="T6" fmla="*/ 24 w 48"/>
                <a:gd name="T7" fmla="*/ 47 h 47"/>
                <a:gd name="T8" fmla="*/ 48 w 48"/>
                <a:gd name="T9" fmla="*/ 23 h 47"/>
              </a:gdLst>
              <a:ahLst/>
              <a:cxnLst>
                <a:cxn ang="0">
                  <a:pos x="T0" y="T1"/>
                </a:cxn>
                <a:cxn ang="0">
                  <a:pos x="T2" y="T3"/>
                </a:cxn>
                <a:cxn ang="0">
                  <a:pos x="T4" y="T5"/>
                </a:cxn>
                <a:cxn ang="0">
                  <a:pos x="T6" y="T7"/>
                </a:cxn>
                <a:cxn ang="0">
                  <a:pos x="T8" y="T9"/>
                </a:cxn>
              </a:cxnLst>
              <a:rect l="0" t="0" r="r" b="b"/>
              <a:pathLst>
                <a:path w="48" h="47">
                  <a:moveTo>
                    <a:pt x="48" y="23"/>
                  </a:moveTo>
                  <a:lnTo>
                    <a:pt x="24" y="0"/>
                  </a:lnTo>
                  <a:lnTo>
                    <a:pt x="0" y="23"/>
                  </a:lnTo>
                  <a:lnTo>
                    <a:pt x="24" y="47"/>
                  </a:lnTo>
                  <a:lnTo>
                    <a:pt x="48"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 name="Freeform 65">
              <a:extLst>
                <a:ext uri="{FF2B5EF4-FFF2-40B4-BE49-F238E27FC236}">
                  <a16:creationId xmlns:a16="http://schemas.microsoft.com/office/drawing/2014/main" id="{715EFDD0-9378-F26E-E059-D7883E5C2B43}"/>
                </a:ext>
              </a:extLst>
            </p:cNvPr>
            <p:cNvSpPr>
              <a:spLocks/>
            </p:cNvSpPr>
            <p:nvPr/>
          </p:nvSpPr>
          <p:spPr bwMode="auto">
            <a:xfrm>
              <a:off x="459" y="2870"/>
              <a:ext cx="48" cy="47"/>
            </a:xfrm>
            <a:custGeom>
              <a:avLst/>
              <a:gdLst>
                <a:gd name="T0" fmla="*/ 48 w 48"/>
                <a:gd name="T1" fmla="*/ 23 h 47"/>
                <a:gd name="T2" fmla="*/ 24 w 48"/>
                <a:gd name="T3" fmla="*/ 0 h 47"/>
                <a:gd name="T4" fmla="*/ 0 w 48"/>
                <a:gd name="T5" fmla="*/ 23 h 47"/>
                <a:gd name="T6" fmla="*/ 24 w 48"/>
                <a:gd name="T7" fmla="*/ 47 h 47"/>
                <a:gd name="T8" fmla="*/ 48 w 48"/>
                <a:gd name="T9" fmla="*/ 23 h 47"/>
              </a:gdLst>
              <a:ahLst/>
              <a:cxnLst>
                <a:cxn ang="0">
                  <a:pos x="T0" y="T1"/>
                </a:cxn>
                <a:cxn ang="0">
                  <a:pos x="T2" y="T3"/>
                </a:cxn>
                <a:cxn ang="0">
                  <a:pos x="T4" y="T5"/>
                </a:cxn>
                <a:cxn ang="0">
                  <a:pos x="T6" y="T7"/>
                </a:cxn>
                <a:cxn ang="0">
                  <a:pos x="T8" y="T9"/>
                </a:cxn>
              </a:cxnLst>
              <a:rect l="0" t="0" r="r" b="b"/>
              <a:pathLst>
                <a:path w="48" h="47">
                  <a:moveTo>
                    <a:pt x="48" y="23"/>
                  </a:moveTo>
                  <a:lnTo>
                    <a:pt x="24" y="0"/>
                  </a:lnTo>
                  <a:lnTo>
                    <a:pt x="0" y="23"/>
                  </a:lnTo>
                  <a:lnTo>
                    <a:pt x="24" y="47"/>
                  </a:lnTo>
                  <a:lnTo>
                    <a:pt x="48"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66">
              <a:extLst>
                <a:ext uri="{FF2B5EF4-FFF2-40B4-BE49-F238E27FC236}">
                  <a16:creationId xmlns:a16="http://schemas.microsoft.com/office/drawing/2014/main" id="{302E7256-AD73-A58B-1FF7-D3220A7D185F}"/>
                </a:ext>
              </a:extLst>
            </p:cNvPr>
            <p:cNvSpPr>
              <a:spLocks/>
            </p:cNvSpPr>
            <p:nvPr/>
          </p:nvSpPr>
          <p:spPr bwMode="auto">
            <a:xfrm>
              <a:off x="645" y="2751"/>
              <a:ext cx="48" cy="48"/>
            </a:xfrm>
            <a:custGeom>
              <a:avLst/>
              <a:gdLst>
                <a:gd name="T0" fmla="*/ 0 w 48"/>
                <a:gd name="T1" fmla="*/ 24 h 48"/>
                <a:gd name="T2" fmla="*/ 24 w 48"/>
                <a:gd name="T3" fmla="*/ 48 h 48"/>
                <a:gd name="T4" fmla="*/ 48 w 48"/>
                <a:gd name="T5" fmla="*/ 24 h 48"/>
                <a:gd name="T6" fmla="*/ 24 w 48"/>
                <a:gd name="T7" fmla="*/ 0 h 48"/>
                <a:gd name="T8" fmla="*/ 0 w 48"/>
                <a:gd name="T9" fmla="*/ 24 h 48"/>
              </a:gdLst>
              <a:ahLst/>
              <a:cxnLst>
                <a:cxn ang="0">
                  <a:pos x="T0" y="T1"/>
                </a:cxn>
                <a:cxn ang="0">
                  <a:pos x="T2" y="T3"/>
                </a:cxn>
                <a:cxn ang="0">
                  <a:pos x="T4" y="T5"/>
                </a:cxn>
                <a:cxn ang="0">
                  <a:pos x="T6" y="T7"/>
                </a:cxn>
                <a:cxn ang="0">
                  <a:pos x="T8" y="T9"/>
                </a:cxn>
              </a:cxnLst>
              <a:rect l="0" t="0" r="r" b="b"/>
              <a:pathLst>
                <a:path w="48" h="48">
                  <a:moveTo>
                    <a:pt x="0" y="24"/>
                  </a:moveTo>
                  <a:lnTo>
                    <a:pt x="24" y="48"/>
                  </a:lnTo>
                  <a:lnTo>
                    <a:pt x="48" y="24"/>
                  </a:lnTo>
                  <a:lnTo>
                    <a:pt x="24" y="0"/>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67">
              <a:extLst>
                <a:ext uri="{FF2B5EF4-FFF2-40B4-BE49-F238E27FC236}">
                  <a16:creationId xmlns:a16="http://schemas.microsoft.com/office/drawing/2014/main" id="{4D8146FF-5F37-48AD-2248-0566EC1CEA2E}"/>
                </a:ext>
              </a:extLst>
            </p:cNvPr>
            <p:cNvSpPr>
              <a:spLocks/>
            </p:cNvSpPr>
            <p:nvPr/>
          </p:nvSpPr>
          <p:spPr bwMode="auto">
            <a:xfrm>
              <a:off x="645" y="2819"/>
              <a:ext cx="48" cy="48"/>
            </a:xfrm>
            <a:custGeom>
              <a:avLst/>
              <a:gdLst>
                <a:gd name="T0" fmla="*/ 0 w 48"/>
                <a:gd name="T1" fmla="*/ 24 h 48"/>
                <a:gd name="T2" fmla="*/ 24 w 48"/>
                <a:gd name="T3" fmla="*/ 48 h 48"/>
                <a:gd name="T4" fmla="*/ 48 w 48"/>
                <a:gd name="T5" fmla="*/ 24 h 48"/>
                <a:gd name="T6" fmla="*/ 24 w 48"/>
                <a:gd name="T7" fmla="*/ 0 h 48"/>
                <a:gd name="T8" fmla="*/ 0 w 48"/>
                <a:gd name="T9" fmla="*/ 24 h 48"/>
              </a:gdLst>
              <a:ahLst/>
              <a:cxnLst>
                <a:cxn ang="0">
                  <a:pos x="T0" y="T1"/>
                </a:cxn>
                <a:cxn ang="0">
                  <a:pos x="T2" y="T3"/>
                </a:cxn>
                <a:cxn ang="0">
                  <a:pos x="T4" y="T5"/>
                </a:cxn>
                <a:cxn ang="0">
                  <a:pos x="T6" y="T7"/>
                </a:cxn>
                <a:cxn ang="0">
                  <a:pos x="T8" y="T9"/>
                </a:cxn>
              </a:cxnLst>
              <a:rect l="0" t="0" r="r" b="b"/>
              <a:pathLst>
                <a:path w="48" h="48">
                  <a:moveTo>
                    <a:pt x="0" y="24"/>
                  </a:moveTo>
                  <a:lnTo>
                    <a:pt x="24" y="48"/>
                  </a:lnTo>
                  <a:lnTo>
                    <a:pt x="48" y="24"/>
                  </a:lnTo>
                  <a:lnTo>
                    <a:pt x="24" y="0"/>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 name="Freeform 68">
              <a:extLst>
                <a:ext uri="{FF2B5EF4-FFF2-40B4-BE49-F238E27FC236}">
                  <a16:creationId xmlns:a16="http://schemas.microsoft.com/office/drawing/2014/main" id="{D66B2757-75C0-B25B-849C-BD4DBF46E0D9}"/>
                </a:ext>
              </a:extLst>
            </p:cNvPr>
            <p:cNvSpPr>
              <a:spLocks/>
            </p:cNvSpPr>
            <p:nvPr/>
          </p:nvSpPr>
          <p:spPr bwMode="auto">
            <a:xfrm>
              <a:off x="645" y="2886"/>
              <a:ext cx="48" cy="48"/>
            </a:xfrm>
            <a:custGeom>
              <a:avLst/>
              <a:gdLst>
                <a:gd name="T0" fmla="*/ 0 w 48"/>
                <a:gd name="T1" fmla="*/ 24 h 48"/>
                <a:gd name="T2" fmla="*/ 24 w 48"/>
                <a:gd name="T3" fmla="*/ 48 h 48"/>
                <a:gd name="T4" fmla="*/ 48 w 48"/>
                <a:gd name="T5" fmla="*/ 24 h 48"/>
                <a:gd name="T6" fmla="*/ 24 w 48"/>
                <a:gd name="T7" fmla="*/ 0 h 48"/>
                <a:gd name="T8" fmla="*/ 0 w 48"/>
                <a:gd name="T9" fmla="*/ 24 h 48"/>
              </a:gdLst>
              <a:ahLst/>
              <a:cxnLst>
                <a:cxn ang="0">
                  <a:pos x="T0" y="T1"/>
                </a:cxn>
                <a:cxn ang="0">
                  <a:pos x="T2" y="T3"/>
                </a:cxn>
                <a:cxn ang="0">
                  <a:pos x="T4" y="T5"/>
                </a:cxn>
                <a:cxn ang="0">
                  <a:pos x="T6" y="T7"/>
                </a:cxn>
                <a:cxn ang="0">
                  <a:pos x="T8" y="T9"/>
                </a:cxn>
              </a:cxnLst>
              <a:rect l="0" t="0" r="r" b="b"/>
              <a:pathLst>
                <a:path w="48" h="48">
                  <a:moveTo>
                    <a:pt x="0" y="24"/>
                  </a:moveTo>
                  <a:lnTo>
                    <a:pt x="24" y="48"/>
                  </a:lnTo>
                  <a:lnTo>
                    <a:pt x="48" y="24"/>
                  </a:lnTo>
                  <a:lnTo>
                    <a:pt x="24" y="0"/>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69">
              <a:extLst>
                <a:ext uri="{FF2B5EF4-FFF2-40B4-BE49-F238E27FC236}">
                  <a16:creationId xmlns:a16="http://schemas.microsoft.com/office/drawing/2014/main" id="{42A9FC9B-92A1-C9F8-57B8-9AC5560710B8}"/>
                </a:ext>
              </a:extLst>
            </p:cNvPr>
            <p:cNvSpPr>
              <a:spLocks/>
            </p:cNvSpPr>
            <p:nvPr/>
          </p:nvSpPr>
          <p:spPr bwMode="auto">
            <a:xfrm>
              <a:off x="645" y="2464"/>
              <a:ext cx="48" cy="48"/>
            </a:xfrm>
            <a:custGeom>
              <a:avLst/>
              <a:gdLst>
                <a:gd name="T0" fmla="*/ 48 w 48"/>
                <a:gd name="T1" fmla="*/ 24 h 48"/>
                <a:gd name="T2" fmla="*/ 24 w 48"/>
                <a:gd name="T3" fmla="*/ 0 h 48"/>
                <a:gd name="T4" fmla="*/ 0 w 48"/>
                <a:gd name="T5" fmla="*/ 24 h 48"/>
                <a:gd name="T6" fmla="*/ 24 w 48"/>
                <a:gd name="T7" fmla="*/ 48 h 48"/>
                <a:gd name="T8" fmla="*/ 48 w 48"/>
                <a:gd name="T9" fmla="*/ 24 h 48"/>
              </a:gdLst>
              <a:ahLst/>
              <a:cxnLst>
                <a:cxn ang="0">
                  <a:pos x="T0" y="T1"/>
                </a:cxn>
                <a:cxn ang="0">
                  <a:pos x="T2" y="T3"/>
                </a:cxn>
                <a:cxn ang="0">
                  <a:pos x="T4" y="T5"/>
                </a:cxn>
                <a:cxn ang="0">
                  <a:pos x="T6" y="T7"/>
                </a:cxn>
                <a:cxn ang="0">
                  <a:pos x="T8" y="T9"/>
                </a:cxn>
              </a:cxnLst>
              <a:rect l="0" t="0" r="r" b="b"/>
              <a:pathLst>
                <a:path w="48" h="48">
                  <a:moveTo>
                    <a:pt x="48" y="24"/>
                  </a:moveTo>
                  <a:lnTo>
                    <a:pt x="24" y="0"/>
                  </a:lnTo>
                  <a:lnTo>
                    <a:pt x="0" y="24"/>
                  </a:lnTo>
                  <a:lnTo>
                    <a:pt x="24" y="48"/>
                  </a:lnTo>
                  <a:lnTo>
                    <a:pt x="4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26" name="Group 91" descr="In the Community icon">
            <a:extLst>
              <a:ext uri="{FF2B5EF4-FFF2-40B4-BE49-F238E27FC236}">
                <a16:creationId xmlns:a16="http://schemas.microsoft.com/office/drawing/2014/main" id="{8912A80D-E48B-FC1D-3A5D-8FB0135BB0AC}"/>
              </a:ext>
            </a:extLst>
          </p:cNvPr>
          <p:cNvGrpSpPr>
            <a:grpSpLocks noChangeAspect="1"/>
          </p:cNvGrpSpPr>
          <p:nvPr userDrawn="1"/>
        </p:nvGrpSpPr>
        <p:grpSpPr bwMode="auto">
          <a:xfrm>
            <a:off x="10080000" y="2331400"/>
            <a:ext cx="1305287" cy="1296000"/>
            <a:chOff x="4100" y="2452"/>
            <a:chExt cx="281" cy="279"/>
          </a:xfrm>
          <a:solidFill>
            <a:schemeClr val="bg1"/>
          </a:solidFill>
        </p:grpSpPr>
        <p:sp>
          <p:nvSpPr>
            <p:cNvPr id="27" name="Freeform 92">
              <a:extLst>
                <a:ext uri="{FF2B5EF4-FFF2-40B4-BE49-F238E27FC236}">
                  <a16:creationId xmlns:a16="http://schemas.microsoft.com/office/drawing/2014/main" id="{C5DCA689-E5C7-1DC1-32F4-73AEA8183E5B}"/>
                </a:ext>
              </a:extLst>
            </p:cNvPr>
            <p:cNvSpPr>
              <a:spLocks noEditPoints="1"/>
            </p:cNvSpPr>
            <p:nvPr/>
          </p:nvSpPr>
          <p:spPr bwMode="auto">
            <a:xfrm>
              <a:off x="4125" y="2612"/>
              <a:ext cx="54" cy="55"/>
            </a:xfrm>
            <a:custGeom>
              <a:avLst/>
              <a:gdLst>
                <a:gd name="T0" fmla="*/ 1620 w 3240"/>
                <a:gd name="T1" fmla="*/ 0 h 3240"/>
                <a:gd name="T2" fmla="*/ 0 w 3240"/>
                <a:gd name="T3" fmla="*/ 1620 h 3240"/>
                <a:gd name="T4" fmla="*/ 1620 w 3240"/>
                <a:gd name="T5" fmla="*/ 3240 h 3240"/>
                <a:gd name="T6" fmla="*/ 3240 w 3240"/>
                <a:gd name="T7" fmla="*/ 1620 h 3240"/>
                <a:gd name="T8" fmla="*/ 1620 w 3240"/>
                <a:gd name="T9" fmla="*/ 0 h 3240"/>
                <a:gd name="T10" fmla="*/ 1620 w 3240"/>
                <a:gd name="T11" fmla="*/ 2294 h 3240"/>
                <a:gd name="T12" fmla="*/ 946 w 3240"/>
                <a:gd name="T13" fmla="*/ 1620 h 3240"/>
                <a:gd name="T14" fmla="*/ 1620 w 3240"/>
                <a:gd name="T15" fmla="*/ 946 h 3240"/>
                <a:gd name="T16" fmla="*/ 2294 w 3240"/>
                <a:gd name="T17" fmla="*/ 1620 h 3240"/>
                <a:gd name="T18" fmla="*/ 1620 w 3240"/>
                <a:gd name="T19" fmla="*/ 2294 h 3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40" h="3240">
                  <a:moveTo>
                    <a:pt x="1620" y="0"/>
                  </a:moveTo>
                  <a:cubicBezTo>
                    <a:pt x="726" y="0"/>
                    <a:pt x="0" y="727"/>
                    <a:pt x="0" y="1620"/>
                  </a:cubicBezTo>
                  <a:cubicBezTo>
                    <a:pt x="0" y="2513"/>
                    <a:pt x="726" y="3240"/>
                    <a:pt x="1620" y="3240"/>
                  </a:cubicBezTo>
                  <a:cubicBezTo>
                    <a:pt x="2513" y="3240"/>
                    <a:pt x="3240" y="2513"/>
                    <a:pt x="3240" y="1620"/>
                  </a:cubicBezTo>
                  <a:cubicBezTo>
                    <a:pt x="3240" y="727"/>
                    <a:pt x="2513" y="0"/>
                    <a:pt x="1620" y="0"/>
                  </a:cubicBezTo>
                  <a:close/>
                  <a:moveTo>
                    <a:pt x="1620" y="2294"/>
                  </a:moveTo>
                  <a:cubicBezTo>
                    <a:pt x="1248" y="2294"/>
                    <a:pt x="946" y="1991"/>
                    <a:pt x="946" y="1620"/>
                  </a:cubicBezTo>
                  <a:cubicBezTo>
                    <a:pt x="946" y="1248"/>
                    <a:pt x="1248" y="946"/>
                    <a:pt x="1620" y="946"/>
                  </a:cubicBezTo>
                  <a:cubicBezTo>
                    <a:pt x="1991" y="946"/>
                    <a:pt x="2294" y="1248"/>
                    <a:pt x="2294" y="1620"/>
                  </a:cubicBezTo>
                  <a:cubicBezTo>
                    <a:pt x="2294" y="1991"/>
                    <a:pt x="1991" y="2294"/>
                    <a:pt x="1620" y="22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93">
              <a:extLst>
                <a:ext uri="{FF2B5EF4-FFF2-40B4-BE49-F238E27FC236}">
                  <a16:creationId xmlns:a16="http://schemas.microsoft.com/office/drawing/2014/main" id="{79EA3133-86F5-30B6-6E37-EFFCD38B349B}"/>
                </a:ext>
              </a:extLst>
            </p:cNvPr>
            <p:cNvSpPr>
              <a:spLocks noEditPoints="1"/>
            </p:cNvSpPr>
            <p:nvPr/>
          </p:nvSpPr>
          <p:spPr bwMode="auto">
            <a:xfrm>
              <a:off x="4214" y="2612"/>
              <a:ext cx="54" cy="55"/>
            </a:xfrm>
            <a:custGeom>
              <a:avLst/>
              <a:gdLst>
                <a:gd name="T0" fmla="*/ 0 w 3240"/>
                <a:gd name="T1" fmla="*/ 1620 h 3240"/>
                <a:gd name="T2" fmla="*/ 1620 w 3240"/>
                <a:gd name="T3" fmla="*/ 3240 h 3240"/>
                <a:gd name="T4" fmla="*/ 3240 w 3240"/>
                <a:gd name="T5" fmla="*/ 1620 h 3240"/>
                <a:gd name="T6" fmla="*/ 1620 w 3240"/>
                <a:gd name="T7" fmla="*/ 0 h 3240"/>
                <a:gd name="T8" fmla="*/ 0 w 3240"/>
                <a:gd name="T9" fmla="*/ 1620 h 3240"/>
                <a:gd name="T10" fmla="*/ 2294 w 3240"/>
                <a:gd name="T11" fmla="*/ 1620 h 3240"/>
                <a:gd name="T12" fmla="*/ 1620 w 3240"/>
                <a:gd name="T13" fmla="*/ 2294 h 3240"/>
                <a:gd name="T14" fmla="*/ 946 w 3240"/>
                <a:gd name="T15" fmla="*/ 1620 h 3240"/>
                <a:gd name="T16" fmla="*/ 1620 w 3240"/>
                <a:gd name="T17" fmla="*/ 946 h 3240"/>
                <a:gd name="T18" fmla="*/ 2294 w 3240"/>
                <a:gd name="T19" fmla="*/ 1620 h 3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40" h="3240">
                  <a:moveTo>
                    <a:pt x="0" y="1620"/>
                  </a:moveTo>
                  <a:cubicBezTo>
                    <a:pt x="0" y="2513"/>
                    <a:pt x="727" y="3240"/>
                    <a:pt x="1620" y="3240"/>
                  </a:cubicBezTo>
                  <a:cubicBezTo>
                    <a:pt x="2513" y="3240"/>
                    <a:pt x="3240" y="2513"/>
                    <a:pt x="3240" y="1620"/>
                  </a:cubicBezTo>
                  <a:cubicBezTo>
                    <a:pt x="3240" y="727"/>
                    <a:pt x="2513" y="0"/>
                    <a:pt x="1620" y="0"/>
                  </a:cubicBezTo>
                  <a:cubicBezTo>
                    <a:pt x="727" y="0"/>
                    <a:pt x="0" y="727"/>
                    <a:pt x="0" y="1620"/>
                  </a:cubicBezTo>
                  <a:close/>
                  <a:moveTo>
                    <a:pt x="2294" y="1620"/>
                  </a:moveTo>
                  <a:cubicBezTo>
                    <a:pt x="2294" y="1991"/>
                    <a:pt x="1992" y="2294"/>
                    <a:pt x="1620" y="2294"/>
                  </a:cubicBezTo>
                  <a:cubicBezTo>
                    <a:pt x="1249" y="2294"/>
                    <a:pt x="946" y="1991"/>
                    <a:pt x="946" y="1620"/>
                  </a:cubicBezTo>
                  <a:cubicBezTo>
                    <a:pt x="946" y="1248"/>
                    <a:pt x="1249" y="946"/>
                    <a:pt x="1620" y="946"/>
                  </a:cubicBezTo>
                  <a:cubicBezTo>
                    <a:pt x="1992" y="946"/>
                    <a:pt x="2294" y="1248"/>
                    <a:pt x="2294" y="16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94">
              <a:extLst>
                <a:ext uri="{FF2B5EF4-FFF2-40B4-BE49-F238E27FC236}">
                  <a16:creationId xmlns:a16="http://schemas.microsoft.com/office/drawing/2014/main" id="{2D1C4509-A663-DAB6-7560-7751F1BA56C3}"/>
                </a:ext>
              </a:extLst>
            </p:cNvPr>
            <p:cNvSpPr>
              <a:spLocks/>
            </p:cNvSpPr>
            <p:nvPr/>
          </p:nvSpPr>
          <p:spPr bwMode="auto">
            <a:xfrm>
              <a:off x="4100" y="2679"/>
              <a:ext cx="281" cy="52"/>
            </a:xfrm>
            <a:custGeom>
              <a:avLst/>
              <a:gdLst>
                <a:gd name="T0" fmla="*/ 13540 w 16616"/>
                <a:gd name="T1" fmla="*/ 0 h 3075"/>
                <a:gd name="T2" fmla="*/ 10938 w 16616"/>
                <a:gd name="T3" fmla="*/ 1443 h 3075"/>
                <a:gd name="T4" fmla="*/ 8336 w 16616"/>
                <a:gd name="T5" fmla="*/ 0 h 3075"/>
                <a:gd name="T6" fmla="*/ 5705 w 16616"/>
                <a:gd name="T7" fmla="*/ 1491 h 3075"/>
                <a:gd name="T8" fmla="*/ 3075 w 16616"/>
                <a:gd name="T9" fmla="*/ 0 h 3075"/>
                <a:gd name="T10" fmla="*/ 0 w 16616"/>
                <a:gd name="T11" fmla="*/ 3075 h 3075"/>
                <a:gd name="T12" fmla="*/ 946 w 16616"/>
                <a:gd name="T13" fmla="*/ 3075 h 3075"/>
                <a:gd name="T14" fmla="*/ 3075 w 16616"/>
                <a:gd name="T15" fmla="*/ 946 h 3075"/>
                <a:gd name="T16" fmla="*/ 5204 w 16616"/>
                <a:gd name="T17" fmla="*/ 3075 h 3075"/>
                <a:gd name="T18" fmla="*/ 5261 w 16616"/>
                <a:gd name="T19" fmla="*/ 3075 h 3075"/>
                <a:gd name="T20" fmla="*/ 6150 w 16616"/>
                <a:gd name="T21" fmla="*/ 3075 h 3075"/>
                <a:gd name="T22" fmla="*/ 6207 w 16616"/>
                <a:gd name="T23" fmla="*/ 3075 h 3075"/>
                <a:gd name="T24" fmla="*/ 8336 w 16616"/>
                <a:gd name="T25" fmla="*/ 946 h 3075"/>
                <a:gd name="T26" fmla="*/ 10465 w 16616"/>
                <a:gd name="T27" fmla="*/ 3075 h 3075"/>
                <a:gd name="T28" fmla="*/ 11411 w 16616"/>
                <a:gd name="T29" fmla="*/ 3075 h 3075"/>
                <a:gd name="T30" fmla="*/ 13540 w 16616"/>
                <a:gd name="T31" fmla="*/ 946 h 3075"/>
                <a:gd name="T32" fmla="*/ 15669 w 16616"/>
                <a:gd name="T33" fmla="*/ 3075 h 3075"/>
                <a:gd name="T34" fmla="*/ 16616 w 16616"/>
                <a:gd name="T35" fmla="*/ 3075 h 3075"/>
                <a:gd name="T36" fmla="*/ 13540 w 16616"/>
                <a:gd name="T37" fmla="*/ 0 h 3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16" h="3075">
                  <a:moveTo>
                    <a:pt x="13540" y="0"/>
                  </a:moveTo>
                  <a:cubicBezTo>
                    <a:pt x="12444" y="0"/>
                    <a:pt x="11483" y="578"/>
                    <a:pt x="10938" y="1443"/>
                  </a:cubicBezTo>
                  <a:cubicBezTo>
                    <a:pt x="10394" y="578"/>
                    <a:pt x="9432" y="0"/>
                    <a:pt x="8336" y="0"/>
                  </a:cubicBezTo>
                  <a:cubicBezTo>
                    <a:pt x="7220" y="0"/>
                    <a:pt x="6245" y="599"/>
                    <a:pt x="5705" y="1491"/>
                  </a:cubicBezTo>
                  <a:cubicBezTo>
                    <a:pt x="5166" y="599"/>
                    <a:pt x="4190" y="0"/>
                    <a:pt x="3075" y="0"/>
                  </a:cubicBezTo>
                  <a:cubicBezTo>
                    <a:pt x="1379" y="0"/>
                    <a:pt x="0" y="1379"/>
                    <a:pt x="0" y="3075"/>
                  </a:cubicBezTo>
                  <a:cubicBezTo>
                    <a:pt x="946" y="3075"/>
                    <a:pt x="946" y="3075"/>
                    <a:pt x="946" y="3075"/>
                  </a:cubicBezTo>
                  <a:cubicBezTo>
                    <a:pt x="946" y="1901"/>
                    <a:pt x="1901" y="946"/>
                    <a:pt x="3075" y="946"/>
                  </a:cubicBezTo>
                  <a:cubicBezTo>
                    <a:pt x="4249" y="946"/>
                    <a:pt x="5204" y="1901"/>
                    <a:pt x="5204" y="3075"/>
                  </a:cubicBezTo>
                  <a:cubicBezTo>
                    <a:pt x="5261" y="3075"/>
                    <a:pt x="5261" y="3075"/>
                    <a:pt x="5261" y="3075"/>
                  </a:cubicBezTo>
                  <a:cubicBezTo>
                    <a:pt x="6150" y="3075"/>
                    <a:pt x="6150" y="3075"/>
                    <a:pt x="6150" y="3075"/>
                  </a:cubicBezTo>
                  <a:cubicBezTo>
                    <a:pt x="6207" y="3075"/>
                    <a:pt x="6207" y="3075"/>
                    <a:pt x="6207" y="3075"/>
                  </a:cubicBezTo>
                  <a:cubicBezTo>
                    <a:pt x="6207" y="1901"/>
                    <a:pt x="7162" y="946"/>
                    <a:pt x="8336" y="946"/>
                  </a:cubicBezTo>
                  <a:cubicBezTo>
                    <a:pt x="9510" y="946"/>
                    <a:pt x="10465" y="1901"/>
                    <a:pt x="10465" y="3075"/>
                  </a:cubicBezTo>
                  <a:cubicBezTo>
                    <a:pt x="11411" y="3075"/>
                    <a:pt x="11411" y="3075"/>
                    <a:pt x="11411" y="3075"/>
                  </a:cubicBezTo>
                  <a:cubicBezTo>
                    <a:pt x="11411" y="1901"/>
                    <a:pt x="12366" y="946"/>
                    <a:pt x="13540" y="946"/>
                  </a:cubicBezTo>
                  <a:cubicBezTo>
                    <a:pt x="14714" y="946"/>
                    <a:pt x="15669" y="1901"/>
                    <a:pt x="15669" y="3075"/>
                  </a:cubicBezTo>
                  <a:cubicBezTo>
                    <a:pt x="16616" y="3075"/>
                    <a:pt x="16616" y="3075"/>
                    <a:pt x="16616" y="3075"/>
                  </a:cubicBezTo>
                  <a:cubicBezTo>
                    <a:pt x="16616" y="1379"/>
                    <a:pt x="15236" y="0"/>
                    <a:pt x="135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95">
              <a:extLst>
                <a:ext uri="{FF2B5EF4-FFF2-40B4-BE49-F238E27FC236}">
                  <a16:creationId xmlns:a16="http://schemas.microsoft.com/office/drawing/2014/main" id="{61AAA24B-CB0A-4775-1B2A-C6D6F42395CB}"/>
                </a:ext>
              </a:extLst>
            </p:cNvPr>
            <p:cNvSpPr>
              <a:spLocks noEditPoints="1"/>
            </p:cNvSpPr>
            <p:nvPr/>
          </p:nvSpPr>
          <p:spPr bwMode="auto">
            <a:xfrm>
              <a:off x="4302" y="2612"/>
              <a:ext cx="54" cy="55"/>
            </a:xfrm>
            <a:custGeom>
              <a:avLst/>
              <a:gdLst>
                <a:gd name="T0" fmla="*/ 1619 w 3239"/>
                <a:gd name="T1" fmla="*/ 0 h 3240"/>
                <a:gd name="T2" fmla="*/ 0 w 3239"/>
                <a:gd name="T3" fmla="*/ 1620 h 3240"/>
                <a:gd name="T4" fmla="*/ 1619 w 3239"/>
                <a:gd name="T5" fmla="*/ 3240 h 3240"/>
                <a:gd name="T6" fmla="*/ 3239 w 3239"/>
                <a:gd name="T7" fmla="*/ 1620 h 3240"/>
                <a:gd name="T8" fmla="*/ 1619 w 3239"/>
                <a:gd name="T9" fmla="*/ 0 h 3240"/>
                <a:gd name="T10" fmla="*/ 1619 w 3239"/>
                <a:gd name="T11" fmla="*/ 2294 h 3240"/>
                <a:gd name="T12" fmla="*/ 946 w 3239"/>
                <a:gd name="T13" fmla="*/ 1620 h 3240"/>
                <a:gd name="T14" fmla="*/ 1619 w 3239"/>
                <a:gd name="T15" fmla="*/ 946 h 3240"/>
                <a:gd name="T16" fmla="*/ 2293 w 3239"/>
                <a:gd name="T17" fmla="*/ 1620 h 3240"/>
                <a:gd name="T18" fmla="*/ 1619 w 3239"/>
                <a:gd name="T19" fmla="*/ 2294 h 3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39" h="3240">
                  <a:moveTo>
                    <a:pt x="1619" y="0"/>
                  </a:moveTo>
                  <a:cubicBezTo>
                    <a:pt x="726" y="0"/>
                    <a:pt x="0" y="727"/>
                    <a:pt x="0" y="1620"/>
                  </a:cubicBezTo>
                  <a:cubicBezTo>
                    <a:pt x="0" y="2513"/>
                    <a:pt x="726" y="3240"/>
                    <a:pt x="1619" y="3240"/>
                  </a:cubicBezTo>
                  <a:cubicBezTo>
                    <a:pt x="2513" y="3240"/>
                    <a:pt x="3239" y="2513"/>
                    <a:pt x="3239" y="1620"/>
                  </a:cubicBezTo>
                  <a:cubicBezTo>
                    <a:pt x="3239" y="727"/>
                    <a:pt x="2513" y="0"/>
                    <a:pt x="1619" y="0"/>
                  </a:cubicBezTo>
                  <a:close/>
                  <a:moveTo>
                    <a:pt x="1619" y="2294"/>
                  </a:moveTo>
                  <a:cubicBezTo>
                    <a:pt x="1248" y="2294"/>
                    <a:pt x="946" y="1991"/>
                    <a:pt x="946" y="1620"/>
                  </a:cubicBezTo>
                  <a:cubicBezTo>
                    <a:pt x="946" y="1248"/>
                    <a:pt x="1248" y="946"/>
                    <a:pt x="1619" y="946"/>
                  </a:cubicBezTo>
                  <a:cubicBezTo>
                    <a:pt x="1991" y="946"/>
                    <a:pt x="2293" y="1248"/>
                    <a:pt x="2293" y="1620"/>
                  </a:cubicBezTo>
                  <a:cubicBezTo>
                    <a:pt x="2293" y="1991"/>
                    <a:pt x="1991" y="2294"/>
                    <a:pt x="1619" y="22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 name="Freeform 96">
              <a:extLst>
                <a:ext uri="{FF2B5EF4-FFF2-40B4-BE49-F238E27FC236}">
                  <a16:creationId xmlns:a16="http://schemas.microsoft.com/office/drawing/2014/main" id="{D64B7DA3-6AC6-89BC-4874-707BAE7AD6A5}"/>
                </a:ext>
              </a:extLst>
            </p:cNvPr>
            <p:cNvSpPr>
              <a:spLocks noEditPoints="1"/>
            </p:cNvSpPr>
            <p:nvPr/>
          </p:nvSpPr>
          <p:spPr bwMode="auto">
            <a:xfrm>
              <a:off x="4105" y="2452"/>
              <a:ext cx="272" cy="148"/>
            </a:xfrm>
            <a:custGeom>
              <a:avLst/>
              <a:gdLst>
                <a:gd name="T0" fmla="*/ 1420 w 16086"/>
                <a:gd name="T1" fmla="*/ 7569 h 8711"/>
                <a:gd name="T2" fmla="*/ 1697 w 16086"/>
                <a:gd name="T3" fmla="*/ 7569 h 8711"/>
                <a:gd name="T4" fmla="*/ 2839 w 16086"/>
                <a:gd name="T5" fmla="*/ 8711 h 8711"/>
                <a:gd name="T6" fmla="*/ 3981 w 16086"/>
                <a:gd name="T7" fmla="*/ 7569 h 8711"/>
                <a:gd name="T8" fmla="*/ 6901 w 16086"/>
                <a:gd name="T9" fmla="*/ 7569 h 8711"/>
                <a:gd name="T10" fmla="*/ 8043 w 16086"/>
                <a:gd name="T11" fmla="*/ 8711 h 8711"/>
                <a:gd name="T12" fmla="*/ 9185 w 16086"/>
                <a:gd name="T13" fmla="*/ 7569 h 8711"/>
                <a:gd name="T14" fmla="*/ 12105 w 16086"/>
                <a:gd name="T15" fmla="*/ 7569 h 8711"/>
                <a:gd name="T16" fmla="*/ 13247 w 16086"/>
                <a:gd name="T17" fmla="*/ 8711 h 8711"/>
                <a:gd name="T18" fmla="*/ 14390 w 16086"/>
                <a:gd name="T19" fmla="*/ 7569 h 8711"/>
                <a:gd name="T20" fmla="*/ 14667 w 16086"/>
                <a:gd name="T21" fmla="*/ 7569 h 8711"/>
                <a:gd name="T22" fmla="*/ 16086 w 16086"/>
                <a:gd name="T23" fmla="*/ 6150 h 8711"/>
                <a:gd name="T24" fmla="*/ 16086 w 16086"/>
                <a:gd name="T25" fmla="*/ 1419 h 8711"/>
                <a:gd name="T26" fmla="*/ 14667 w 16086"/>
                <a:gd name="T27" fmla="*/ 0 h 8711"/>
                <a:gd name="T28" fmla="*/ 1420 w 16086"/>
                <a:gd name="T29" fmla="*/ 0 h 8711"/>
                <a:gd name="T30" fmla="*/ 0 w 16086"/>
                <a:gd name="T31" fmla="*/ 1419 h 8711"/>
                <a:gd name="T32" fmla="*/ 0 w 16086"/>
                <a:gd name="T33" fmla="*/ 6150 h 8711"/>
                <a:gd name="T34" fmla="*/ 1420 w 16086"/>
                <a:gd name="T35" fmla="*/ 7569 h 8711"/>
                <a:gd name="T36" fmla="*/ 947 w 16086"/>
                <a:gd name="T37" fmla="*/ 1424 h 8711"/>
                <a:gd name="T38" fmla="*/ 1420 w 16086"/>
                <a:gd name="T39" fmla="*/ 946 h 8711"/>
                <a:gd name="T40" fmla="*/ 14661 w 16086"/>
                <a:gd name="T41" fmla="*/ 946 h 8711"/>
                <a:gd name="T42" fmla="*/ 15140 w 16086"/>
                <a:gd name="T43" fmla="*/ 1419 h 8711"/>
                <a:gd name="T44" fmla="*/ 15140 w 16086"/>
                <a:gd name="T45" fmla="*/ 6144 h 8711"/>
                <a:gd name="T46" fmla="*/ 14667 w 16086"/>
                <a:gd name="T47" fmla="*/ 6623 h 8711"/>
                <a:gd name="T48" fmla="*/ 13998 w 16086"/>
                <a:gd name="T49" fmla="*/ 6623 h 8711"/>
                <a:gd name="T50" fmla="*/ 13247 w 16086"/>
                <a:gd name="T51" fmla="*/ 7373 h 8711"/>
                <a:gd name="T52" fmla="*/ 12497 w 16086"/>
                <a:gd name="T53" fmla="*/ 6623 h 8711"/>
                <a:gd name="T54" fmla="*/ 8794 w 16086"/>
                <a:gd name="T55" fmla="*/ 6623 h 8711"/>
                <a:gd name="T56" fmla="*/ 8043 w 16086"/>
                <a:gd name="T57" fmla="*/ 7373 h 8711"/>
                <a:gd name="T58" fmla="*/ 7293 w 16086"/>
                <a:gd name="T59" fmla="*/ 6623 h 8711"/>
                <a:gd name="T60" fmla="*/ 3589 w 16086"/>
                <a:gd name="T61" fmla="*/ 6623 h 8711"/>
                <a:gd name="T62" fmla="*/ 2839 w 16086"/>
                <a:gd name="T63" fmla="*/ 7373 h 8711"/>
                <a:gd name="T64" fmla="*/ 2089 w 16086"/>
                <a:gd name="T65" fmla="*/ 6623 h 8711"/>
                <a:gd name="T66" fmla="*/ 1425 w 16086"/>
                <a:gd name="T67" fmla="*/ 6623 h 8711"/>
                <a:gd name="T68" fmla="*/ 947 w 16086"/>
                <a:gd name="T69" fmla="*/ 6150 h 8711"/>
                <a:gd name="T70" fmla="*/ 947 w 16086"/>
                <a:gd name="T71" fmla="*/ 1424 h 8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086" h="8711">
                  <a:moveTo>
                    <a:pt x="1420" y="7569"/>
                  </a:moveTo>
                  <a:cubicBezTo>
                    <a:pt x="1697" y="7569"/>
                    <a:pt x="1697" y="7569"/>
                    <a:pt x="1697" y="7569"/>
                  </a:cubicBezTo>
                  <a:cubicBezTo>
                    <a:pt x="2839" y="8711"/>
                    <a:pt x="2839" y="8711"/>
                    <a:pt x="2839" y="8711"/>
                  </a:cubicBezTo>
                  <a:cubicBezTo>
                    <a:pt x="3981" y="7569"/>
                    <a:pt x="3981" y="7569"/>
                    <a:pt x="3981" y="7569"/>
                  </a:cubicBezTo>
                  <a:cubicBezTo>
                    <a:pt x="6901" y="7569"/>
                    <a:pt x="6901" y="7569"/>
                    <a:pt x="6901" y="7569"/>
                  </a:cubicBezTo>
                  <a:cubicBezTo>
                    <a:pt x="8043" y="8711"/>
                    <a:pt x="8043" y="8711"/>
                    <a:pt x="8043" y="8711"/>
                  </a:cubicBezTo>
                  <a:cubicBezTo>
                    <a:pt x="9185" y="7569"/>
                    <a:pt x="9185" y="7569"/>
                    <a:pt x="9185" y="7569"/>
                  </a:cubicBezTo>
                  <a:cubicBezTo>
                    <a:pt x="12105" y="7569"/>
                    <a:pt x="12105" y="7569"/>
                    <a:pt x="12105" y="7569"/>
                  </a:cubicBezTo>
                  <a:cubicBezTo>
                    <a:pt x="13247" y="8711"/>
                    <a:pt x="13247" y="8711"/>
                    <a:pt x="13247" y="8711"/>
                  </a:cubicBezTo>
                  <a:cubicBezTo>
                    <a:pt x="14390" y="7569"/>
                    <a:pt x="14390" y="7569"/>
                    <a:pt x="14390" y="7569"/>
                  </a:cubicBezTo>
                  <a:cubicBezTo>
                    <a:pt x="14667" y="7569"/>
                    <a:pt x="14667" y="7569"/>
                    <a:pt x="14667" y="7569"/>
                  </a:cubicBezTo>
                  <a:cubicBezTo>
                    <a:pt x="15708" y="7569"/>
                    <a:pt x="16086" y="6721"/>
                    <a:pt x="16086" y="6150"/>
                  </a:cubicBezTo>
                  <a:cubicBezTo>
                    <a:pt x="16086" y="1419"/>
                    <a:pt x="16086" y="1419"/>
                    <a:pt x="16086" y="1419"/>
                  </a:cubicBezTo>
                  <a:cubicBezTo>
                    <a:pt x="16086" y="378"/>
                    <a:pt x="15237" y="0"/>
                    <a:pt x="14667" y="0"/>
                  </a:cubicBezTo>
                  <a:cubicBezTo>
                    <a:pt x="1420" y="0"/>
                    <a:pt x="1420" y="0"/>
                    <a:pt x="1420" y="0"/>
                  </a:cubicBezTo>
                  <a:cubicBezTo>
                    <a:pt x="378" y="0"/>
                    <a:pt x="0" y="848"/>
                    <a:pt x="0" y="1419"/>
                  </a:cubicBezTo>
                  <a:cubicBezTo>
                    <a:pt x="0" y="6150"/>
                    <a:pt x="0" y="6150"/>
                    <a:pt x="0" y="6150"/>
                  </a:cubicBezTo>
                  <a:cubicBezTo>
                    <a:pt x="0" y="7191"/>
                    <a:pt x="849" y="7569"/>
                    <a:pt x="1420" y="7569"/>
                  </a:cubicBezTo>
                  <a:close/>
                  <a:moveTo>
                    <a:pt x="947" y="1424"/>
                  </a:moveTo>
                  <a:cubicBezTo>
                    <a:pt x="952" y="1206"/>
                    <a:pt x="1039" y="946"/>
                    <a:pt x="1420" y="946"/>
                  </a:cubicBezTo>
                  <a:cubicBezTo>
                    <a:pt x="14661" y="946"/>
                    <a:pt x="14661" y="946"/>
                    <a:pt x="14661" y="946"/>
                  </a:cubicBezTo>
                  <a:cubicBezTo>
                    <a:pt x="14880" y="951"/>
                    <a:pt x="15140" y="1038"/>
                    <a:pt x="15140" y="1419"/>
                  </a:cubicBezTo>
                  <a:cubicBezTo>
                    <a:pt x="15140" y="6144"/>
                    <a:pt x="15140" y="6144"/>
                    <a:pt x="15140" y="6144"/>
                  </a:cubicBezTo>
                  <a:cubicBezTo>
                    <a:pt x="15134" y="6363"/>
                    <a:pt x="15048" y="6623"/>
                    <a:pt x="14667" y="6623"/>
                  </a:cubicBezTo>
                  <a:cubicBezTo>
                    <a:pt x="13998" y="6623"/>
                    <a:pt x="13998" y="6623"/>
                    <a:pt x="13998" y="6623"/>
                  </a:cubicBezTo>
                  <a:cubicBezTo>
                    <a:pt x="13247" y="7373"/>
                    <a:pt x="13247" y="7373"/>
                    <a:pt x="13247" y="7373"/>
                  </a:cubicBezTo>
                  <a:cubicBezTo>
                    <a:pt x="12497" y="6623"/>
                    <a:pt x="12497" y="6623"/>
                    <a:pt x="12497" y="6623"/>
                  </a:cubicBezTo>
                  <a:cubicBezTo>
                    <a:pt x="8794" y="6623"/>
                    <a:pt x="8794" y="6623"/>
                    <a:pt x="8794" y="6623"/>
                  </a:cubicBezTo>
                  <a:cubicBezTo>
                    <a:pt x="8043" y="7373"/>
                    <a:pt x="8043" y="7373"/>
                    <a:pt x="8043" y="7373"/>
                  </a:cubicBezTo>
                  <a:cubicBezTo>
                    <a:pt x="7293" y="6623"/>
                    <a:pt x="7293" y="6623"/>
                    <a:pt x="7293" y="6623"/>
                  </a:cubicBezTo>
                  <a:cubicBezTo>
                    <a:pt x="3589" y="6623"/>
                    <a:pt x="3589" y="6623"/>
                    <a:pt x="3589" y="6623"/>
                  </a:cubicBezTo>
                  <a:cubicBezTo>
                    <a:pt x="2839" y="7373"/>
                    <a:pt x="2839" y="7373"/>
                    <a:pt x="2839" y="7373"/>
                  </a:cubicBezTo>
                  <a:cubicBezTo>
                    <a:pt x="2089" y="6623"/>
                    <a:pt x="2089" y="6623"/>
                    <a:pt x="2089" y="6623"/>
                  </a:cubicBezTo>
                  <a:cubicBezTo>
                    <a:pt x="1425" y="6623"/>
                    <a:pt x="1425" y="6623"/>
                    <a:pt x="1425" y="6623"/>
                  </a:cubicBezTo>
                  <a:cubicBezTo>
                    <a:pt x="1207" y="6618"/>
                    <a:pt x="947" y="6531"/>
                    <a:pt x="947" y="6150"/>
                  </a:cubicBezTo>
                  <a:lnTo>
                    <a:pt x="947" y="14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 name="Freeform 97">
              <a:extLst>
                <a:ext uri="{FF2B5EF4-FFF2-40B4-BE49-F238E27FC236}">
                  <a16:creationId xmlns:a16="http://schemas.microsoft.com/office/drawing/2014/main" id="{C9422B6D-2DE1-4729-1925-CEF211053AA2}"/>
                </a:ext>
              </a:extLst>
            </p:cNvPr>
            <p:cNvSpPr>
              <a:spLocks/>
            </p:cNvSpPr>
            <p:nvPr/>
          </p:nvSpPr>
          <p:spPr bwMode="auto">
            <a:xfrm>
              <a:off x="4230" y="2506"/>
              <a:ext cx="22" cy="23"/>
            </a:xfrm>
            <a:custGeom>
              <a:avLst/>
              <a:gdLst>
                <a:gd name="T0" fmla="*/ 22 w 22"/>
                <a:gd name="T1" fmla="*/ 11 h 23"/>
                <a:gd name="T2" fmla="*/ 11 w 22"/>
                <a:gd name="T3" fmla="*/ 0 h 23"/>
                <a:gd name="T4" fmla="*/ 0 w 22"/>
                <a:gd name="T5" fmla="*/ 11 h 23"/>
                <a:gd name="T6" fmla="*/ 11 w 22"/>
                <a:gd name="T7" fmla="*/ 23 h 23"/>
                <a:gd name="T8" fmla="*/ 22 w 22"/>
                <a:gd name="T9" fmla="*/ 11 h 23"/>
              </a:gdLst>
              <a:ahLst/>
              <a:cxnLst>
                <a:cxn ang="0">
                  <a:pos x="T0" y="T1"/>
                </a:cxn>
                <a:cxn ang="0">
                  <a:pos x="T2" y="T3"/>
                </a:cxn>
                <a:cxn ang="0">
                  <a:pos x="T4" y="T5"/>
                </a:cxn>
                <a:cxn ang="0">
                  <a:pos x="T6" y="T7"/>
                </a:cxn>
                <a:cxn ang="0">
                  <a:pos x="T8" y="T9"/>
                </a:cxn>
              </a:cxnLst>
              <a:rect l="0" t="0" r="r" b="b"/>
              <a:pathLst>
                <a:path w="22" h="23">
                  <a:moveTo>
                    <a:pt x="22" y="11"/>
                  </a:moveTo>
                  <a:lnTo>
                    <a:pt x="11" y="0"/>
                  </a:lnTo>
                  <a:lnTo>
                    <a:pt x="0" y="11"/>
                  </a:lnTo>
                  <a:lnTo>
                    <a:pt x="11" y="23"/>
                  </a:lnTo>
                  <a:lnTo>
                    <a:pt x="22"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33" name="Freeform 99" descr="At Home icon">
            <a:extLst>
              <a:ext uri="{FF2B5EF4-FFF2-40B4-BE49-F238E27FC236}">
                <a16:creationId xmlns:a16="http://schemas.microsoft.com/office/drawing/2014/main" id="{29A25405-6BF7-FBB7-9AEC-00A531F9B6D6}"/>
              </a:ext>
            </a:extLst>
          </p:cNvPr>
          <p:cNvSpPr>
            <a:spLocks noChangeAspect="1" noEditPoints="1"/>
          </p:cNvSpPr>
          <p:nvPr userDrawn="1"/>
        </p:nvSpPr>
        <p:spPr bwMode="auto">
          <a:xfrm>
            <a:off x="8504700" y="2331400"/>
            <a:ext cx="941245" cy="1296000"/>
          </a:xfrm>
          <a:custGeom>
            <a:avLst/>
            <a:gdLst>
              <a:gd name="T0" fmla="*/ 196 w 329"/>
              <a:gd name="T1" fmla="*/ 32 h 453"/>
              <a:gd name="T2" fmla="*/ 177 w 329"/>
              <a:gd name="T3" fmla="*/ 51 h 453"/>
              <a:gd name="T4" fmla="*/ 302 w 329"/>
              <a:gd name="T5" fmla="*/ 171 h 453"/>
              <a:gd name="T6" fmla="*/ 302 w 329"/>
              <a:gd name="T7" fmla="*/ 426 h 453"/>
              <a:gd name="T8" fmla="*/ 233 w 329"/>
              <a:gd name="T9" fmla="*/ 426 h 453"/>
              <a:gd name="T10" fmla="*/ 233 w 329"/>
              <a:gd name="T11" fmla="*/ 220 h 453"/>
              <a:gd name="T12" fmla="*/ 96 w 329"/>
              <a:gd name="T13" fmla="*/ 220 h 453"/>
              <a:gd name="T14" fmla="*/ 96 w 329"/>
              <a:gd name="T15" fmla="*/ 426 h 453"/>
              <a:gd name="T16" fmla="*/ 28 w 329"/>
              <a:gd name="T17" fmla="*/ 426 h 453"/>
              <a:gd name="T18" fmla="*/ 28 w 329"/>
              <a:gd name="T19" fmla="*/ 171 h 453"/>
              <a:gd name="T20" fmla="*/ 152 w 329"/>
              <a:gd name="T21" fmla="*/ 51 h 453"/>
              <a:gd name="T22" fmla="*/ 133 w 329"/>
              <a:gd name="T23" fmla="*/ 32 h 453"/>
              <a:gd name="T24" fmla="*/ 0 w 329"/>
              <a:gd name="T25" fmla="*/ 160 h 453"/>
              <a:gd name="T26" fmla="*/ 0 w 329"/>
              <a:gd name="T27" fmla="*/ 453 h 453"/>
              <a:gd name="T28" fmla="*/ 96 w 329"/>
              <a:gd name="T29" fmla="*/ 453 h 453"/>
              <a:gd name="T30" fmla="*/ 233 w 329"/>
              <a:gd name="T31" fmla="*/ 453 h 453"/>
              <a:gd name="T32" fmla="*/ 329 w 329"/>
              <a:gd name="T33" fmla="*/ 453 h 453"/>
              <a:gd name="T34" fmla="*/ 329 w 329"/>
              <a:gd name="T35" fmla="*/ 160 h 453"/>
              <a:gd name="T36" fmla="*/ 196 w 329"/>
              <a:gd name="T37" fmla="*/ 32 h 453"/>
              <a:gd name="T38" fmla="*/ 123 w 329"/>
              <a:gd name="T39" fmla="*/ 426 h 453"/>
              <a:gd name="T40" fmla="*/ 123 w 329"/>
              <a:gd name="T41" fmla="*/ 248 h 453"/>
              <a:gd name="T42" fmla="*/ 206 w 329"/>
              <a:gd name="T43" fmla="*/ 248 h 453"/>
              <a:gd name="T44" fmla="*/ 206 w 329"/>
              <a:gd name="T45" fmla="*/ 426 h 453"/>
              <a:gd name="T46" fmla="*/ 123 w 329"/>
              <a:gd name="T47" fmla="*/ 426 h 453"/>
              <a:gd name="T48" fmla="*/ 165 w 329"/>
              <a:gd name="T49" fmla="*/ 39 h 453"/>
              <a:gd name="T50" fmla="*/ 145 w 329"/>
              <a:gd name="T51" fmla="*/ 19 h 453"/>
              <a:gd name="T52" fmla="*/ 165 w 329"/>
              <a:gd name="T53" fmla="*/ 0 h 453"/>
              <a:gd name="T54" fmla="*/ 184 w 329"/>
              <a:gd name="T55" fmla="*/ 19 h 453"/>
              <a:gd name="T56" fmla="*/ 165 w 329"/>
              <a:gd name="T57" fmla="*/ 39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9" h="453">
                <a:moveTo>
                  <a:pt x="196" y="32"/>
                </a:moveTo>
                <a:lnTo>
                  <a:pt x="177" y="51"/>
                </a:lnTo>
                <a:lnTo>
                  <a:pt x="302" y="171"/>
                </a:lnTo>
                <a:lnTo>
                  <a:pt x="302" y="426"/>
                </a:lnTo>
                <a:lnTo>
                  <a:pt x="233" y="426"/>
                </a:lnTo>
                <a:lnTo>
                  <a:pt x="233" y="220"/>
                </a:lnTo>
                <a:lnTo>
                  <a:pt x="96" y="220"/>
                </a:lnTo>
                <a:lnTo>
                  <a:pt x="96" y="426"/>
                </a:lnTo>
                <a:lnTo>
                  <a:pt x="28" y="426"/>
                </a:lnTo>
                <a:lnTo>
                  <a:pt x="28" y="171"/>
                </a:lnTo>
                <a:lnTo>
                  <a:pt x="152" y="51"/>
                </a:lnTo>
                <a:lnTo>
                  <a:pt x="133" y="32"/>
                </a:lnTo>
                <a:lnTo>
                  <a:pt x="0" y="160"/>
                </a:lnTo>
                <a:lnTo>
                  <a:pt x="0" y="453"/>
                </a:lnTo>
                <a:lnTo>
                  <a:pt x="96" y="453"/>
                </a:lnTo>
                <a:lnTo>
                  <a:pt x="233" y="453"/>
                </a:lnTo>
                <a:lnTo>
                  <a:pt x="329" y="453"/>
                </a:lnTo>
                <a:lnTo>
                  <a:pt x="329" y="160"/>
                </a:lnTo>
                <a:lnTo>
                  <a:pt x="196" y="32"/>
                </a:lnTo>
                <a:close/>
                <a:moveTo>
                  <a:pt x="123" y="426"/>
                </a:moveTo>
                <a:lnTo>
                  <a:pt x="123" y="248"/>
                </a:lnTo>
                <a:lnTo>
                  <a:pt x="206" y="248"/>
                </a:lnTo>
                <a:lnTo>
                  <a:pt x="206" y="426"/>
                </a:lnTo>
                <a:lnTo>
                  <a:pt x="123" y="426"/>
                </a:lnTo>
                <a:close/>
                <a:moveTo>
                  <a:pt x="165" y="39"/>
                </a:moveTo>
                <a:lnTo>
                  <a:pt x="145" y="19"/>
                </a:lnTo>
                <a:lnTo>
                  <a:pt x="165" y="0"/>
                </a:lnTo>
                <a:lnTo>
                  <a:pt x="184" y="19"/>
                </a:lnTo>
                <a:lnTo>
                  <a:pt x="165" y="3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a:p>
        </p:txBody>
      </p:sp>
      <p:sp>
        <p:nvSpPr>
          <p:cNvPr id="34" name="TextBox 33">
            <a:extLst>
              <a:ext uri="{FF2B5EF4-FFF2-40B4-BE49-F238E27FC236}">
                <a16:creationId xmlns:a16="http://schemas.microsoft.com/office/drawing/2014/main" id="{CFF7872B-3649-C815-85DE-BC04D02D7E82}"/>
              </a:ext>
            </a:extLst>
          </p:cNvPr>
          <p:cNvSpPr txBox="1"/>
          <p:nvPr userDrawn="1"/>
        </p:nvSpPr>
        <p:spPr>
          <a:xfrm>
            <a:off x="6652308" y="3854271"/>
            <a:ext cx="1064029" cy="311814"/>
          </a:xfrm>
          <a:prstGeom prst="rect">
            <a:avLst/>
          </a:prstGeom>
          <a:noFill/>
        </p:spPr>
        <p:txBody>
          <a:bodyPr wrap="square" lIns="0" tIns="0" rIns="0" bIns="0" rtlCol="0">
            <a:noAutofit/>
          </a:bodyPr>
          <a:lstStyle/>
          <a:p>
            <a:pPr algn="ctr"/>
            <a:r>
              <a:rPr lang="en-GB" sz="1400" dirty="0">
                <a:solidFill>
                  <a:schemeClr val="bg1"/>
                </a:solidFill>
                <a:latin typeface="+mj-lt"/>
              </a:rPr>
              <a:t>At Work</a:t>
            </a:r>
          </a:p>
        </p:txBody>
      </p:sp>
      <p:sp>
        <p:nvSpPr>
          <p:cNvPr id="35" name="TextBox 34">
            <a:extLst>
              <a:ext uri="{FF2B5EF4-FFF2-40B4-BE49-F238E27FC236}">
                <a16:creationId xmlns:a16="http://schemas.microsoft.com/office/drawing/2014/main" id="{CE85610C-5B43-162D-DD56-879FF62EB951}"/>
              </a:ext>
            </a:extLst>
          </p:cNvPr>
          <p:cNvSpPr txBox="1"/>
          <p:nvPr userDrawn="1"/>
        </p:nvSpPr>
        <p:spPr>
          <a:xfrm>
            <a:off x="8443307" y="3854271"/>
            <a:ext cx="1064029" cy="311814"/>
          </a:xfrm>
          <a:prstGeom prst="rect">
            <a:avLst/>
          </a:prstGeom>
          <a:noFill/>
        </p:spPr>
        <p:txBody>
          <a:bodyPr wrap="square" lIns="0" tIns="0" rIns="0" bIns="0" rtlCol="0">
            <a:noAutofit/>
          </a:bodyPr>
          <a:lstStyle/>
          <a:p>
            <a:pPr algn="ctr"/>
            <a:r>
              <a:rPr lang="en-GB" sz="1400" dirty="0">
                <a:solidFill>
                  <a:schemeClr val="bg1"/>
                </a:solidFill>
                <a:latin typeface="+mj-lt"/>
              </a:rPr>
              <a:t>At Home</a:t>
            </a:r>
          </a:p>
        </p:txBody>
      </p:sp>
      <p:sp>
        <p:nvSpPr>
          <p:cNvPr id="36" name="TextBox 35">
            <a:extLst>
              <a:ext uri="{FF2B5EF4-FFF2-40B4-BE49-F238E27FC236}">
                <a16:creationId xmlns:a16="http://schemas.microsoft.com/office/drawing/2014/main" id="{33797046-548C-7EE7-825F-4CACCFA09F47}"/>
              </a:ext>
            </a:extLst>
          </p:cNvPr>
          <p:cNvSpPr txBox="1"/>
          <p:nvPr userDrawn="1"/>
        </p:nvSpPr>
        <p:spPr>
          <a:xfrm>
            <a:off x="10014066" y="3838461"/>
            <a:ext cx="1437156" cy="311814"/>
          </a:xfrm>
          <a:prstGeom prst="rect">
            <a:avLst/>
          </a:prstGeom>
          <a:noFill/>
        </p:spPr>
        <p:txBody>
          <a:bodyPr wrap="square" lIns="0" tIns="0" rIns="0" bIns="0" rtlCol="0">
            <a:noAutofit/>
          </a:bodyPr>
          <a:lstStyle/>
          <a:p>
            <a:pPr algn="ctr"/>
            <a:r>
              <a:rPr lang="en-GB" sz="1400" dirty="0">
                <a:solidFill>
                  <a:schemeClr val="bg1"/>
                </a:solidFill>
                <a:latin typeface="+mj-lt"/>
              </a:rPr>
              <a:t>In the Community</a:t>
            </a:r>
          </a:p>
        </p:txBody>
      </p:sp>
    </p:spTree>
    <p:extLst>
      <p:ext uri="{BB962C8B-B14F-4D97-AF65-F5344CB8AC3E}">
        <p14:creationId xmlns:p14="http://schemas.microsoft.com/office/powerpoint/2010/main" val="3673364899"/>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CBBBA-B749-218C-54ED-3B48437A005E}"/>
              </a:ext>
            </a:extLst>
          </p:cNvPr>
          <p:cNvSpPr>
            <a:spLocks noGrp="1"/>
          </p:cNvSpPr>
          <p:nvPr>
            <p:ph type="title"/>
          </p:nvPr>
        </p:nvSpPr>
        <p:spPr>
          <a:xfrm>
            <a:off x="539750" y="1821601"/>
            <a:ext cx="9000000" cy="1227599"/>
          </a:xfrm>
        </p:spPr>
        <p:txBody>
          <a:bodyPr anchor="t"/>
          <a:lstStyle>
            <a:lvl1pPr>
              <a:defRPr sz="8500">
                <a:solidFill>
                  <a:schemeClr val="accent3"/>
                </a:solidFill>
              </a:defRPr>
            </a:lvl1p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9524B366-1493-255F-800A-A8D8A78C7F39}"/>
              </a:ext>
            </a:extLst>
          </p:cNvPr>
          <p:cNvSpPr>
            <a:spLocks noGrp="1"/>
          </p:cNvSpPr>
          <p:nvPr>
            <p:ph type="body" idx="1"/>
          </p:nvPr>
        </p:nvSpPr>
        <p:spPr>
          <a:xfrm>
            <a:off x="539750" y="3049200"/>
            <a:ext cx="9000000" cy="647193"/>
          </a:xfrm>
        </p:spPr>
        <p:txBody>
          <a:bodyPr/>
          <a:lstStyle>
            <a:lvl1pPr marL="0" indent="0">
              <a:buNone/>
              <a:defRPr sz="35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5" name="Picture 4">
            <a:extLst>
              <a:ext uri="{FF2B5EF4-FFF2-40B4-BE49-F238E27FC236}">
                <a16:creationId xmlns:a16="http://schemas.microsoft.com/office/drawing/2014/main" id="{2C2968BC-A7ED-01D9-6A2F-65735ECF48B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0058863" y="0"/>
            <a:ext cx="2045212" cy="3852863"/>
          </a:xfrm>
          <a:prstGeom prst="rect">
            <a:avLst/>
          </a:prstGeom>
        </p:spPr>
      </p:pic>
    </p:spTree>
    <p:extLst>
      <p:ext uri="{BB962C8B-B14F-4D97-AF65-F5344CB8AC3E}">
        <p14:creationId xmlns:p14="http://schemas.microsoft.com/office/powerpoint/2010/main" val="1090490399"/>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Header Image">
    <p:bg>
      <p:bgPr>
        <a:solidFill>
          <a:schemeClr val="bg1">
            <a:lumMod val="8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64A60A-D2F3-2085-CEEC-AD8B0413E8D2}"/>
              </a:ext>
            </a:extLst>
          </p:cNvPr>
          <p:cNvSpPr/>
          <p:nvPr userDrawn="1"/>
        </p:nvSpPr>
        <p:spPr>
          <a:xfrm>
            <a:off x="0" y="3175200"/>
            <a:ext cx="5760000" cy="316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2" name="Title 1">
            <a:extLst>
              <a:ext uri="{FF2B5EF4-FFF2-40B4-BE49-F238E27FC236}">
                <a16:creationId xmlns:a16="http://schemas.microsoft.com/office/drawing/2014/main" id="{C0BCBBBA-B749-218C-54ED-3B48437A005E}"/>
              </a:ext>
            </a:extLst>
          </p:cNvPr>
          <p:cNvSpPr>
            <a:spLocks noGrp="1"/>
          </p:cNvSpPr>
          <p:nvPr>
            <p:ph type="title"/>
          </p:nvPr>
        </p:nvSpPr>
        <p:spPr>
          <a:xfrm>
            <a:off x="539751" y="3679200"/>
            <a:ext cx="4758228" cy="1227599"/>
          </a:xfrm>
        </p:spPr>
        <p:txBody>
          <a:bodyPr anchor="t"/>
          <a:lstStyle>
            <a:lvl1pPr>
              <a:defRPr sz="7000">
                <a:solidFill>
                  <a:schemeClr val="bg1"/>
                </a:solidFill>
              </a:defRPr>
            </a:lvl1p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9524B366-1493-255F-800A-A8D8A78C7F39}"/>
              </a:ext>
            </a:extLst>
          </p:cNvPr>
          <p:cNvSpPr>
            <a:spLocks noGrp="1"/>
          </p:cNvSpPr>
          <p:nvPr>
            <p:ph type="body" idx="1"/>
          </p:nvPr>
        </p:nvSpPr>
        <p:spPr>
          <a:xfrm>
            <a:off x="539751" y="5572800"/>
            <a:ext cx="4758228" cy="647193"/>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Text Placeholder 5">
            <a:extLst>
              <a:ext uri="{FF2B5EF4-FFF2-40B4-BE49-F238E27FC236}">
                <a16:creationId xmlns:a16="http://schemas.microsoft.com/office/drawing/2014/main" id="{B4763E50-5137-0F44-C6F3-F756DA05F74D}"/>
              </a:ext>
            </a:extLst>
          </p:cNvPr>
          <p:cNvSpPr>
            <a:spLocks noGrp="1"/>
          </p:cNvSpPr>
          <p:nvPr>
            <p:ph type="body" sz="quarter" idx="11" hasCustomPrompt="1"/>
          </p:nvPr>
        </p:nvSpPr>
        <p:spPr>
          <a:xfrm>
            <a:off x="5477400" y="3701935"/>
            <a:ext cx="565200" cy="2641265"/>
          </a:xfrm>
          <a:solidFill>
            <a:srgbClr val="FDC4B2"/>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7" name="Picture 6">
            <a:extLst>
              <a:ext uri="{FF2B5EF4-FFF2-40B4-BE49-F238E27FC236}">
                <a16:creationId xmlns:a16="http://schemas.microsoft.com/office/drawing/2014/main" id="{ED6B96A6-C76A-BA44-011B-A3927880532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1832" y="1815765"/>
            <a:ext cx="4093472" cy="1655067"/>
          </a:xfrm>
          <a:prstGeom prst="rect">
            <a:avLst/>
          </a:prstGeom>
        </p:spPr>
      </p:pic>
    </p:spTree>
    <p:extLst>
      <p:ext uri="{BB962C8B-B14F-4D97-AF65-F5344CB8AC3E}">
        <p14:creationId xmlns:p14="http://schemas.microsoft.com/office/powerpoint/2010/main" val="3095007169"/>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Header Image 2">
    <p:bg>
      <p:bgPr>
        <a:solidFill>
          <a:schemeClr val="bg1">
            <a:lumMod val="8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64A60A-D2F3-2085-CEEC-AD8B0413E8D2}"/>
              </a:ext>
            </a:extLst>
          </p:cNvPr>
          <p:cNvSpPr/>
          <p:nvPr userDrawn="1"/>
        </p:nvSpPr>
        <p:spPr>
          <a:xfrm>
            <a:off x="0" y="3175200"/>
            <a:ext cx="5477400" cy="316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solidFill>
            </a:endParaRPr>
          </a:p>
        </p:txBody>
      </p:sp>
      <p:sp>
        <p:nvSpPr>
          <p:cNvPr id="2" name="Title 1">
            <a:extLst>
              <a:ext uri="{FF2B5EF4-FFF2-40B4-BE49-F238E27FC236}">
                <a16:creationId xmlns:a16="http://schemas.microsoft.com/office/drawing/2014/main" id="{C0BCBBBA-B749-218C-54ED-3B48437A005E}"/>
              </a:ext>
            </a:extLst>
          </p:cNvPr>
          <p:cNvSpPr>
            <a:spLocks noGrp="1"/>
          </p:cNvSpPr>
          <p:nvPr>
            <p:ph type="title"/>
          </p:nvPr>
        </p:nvSpPr>
        <p:spPr>
          <a:xfrm>
            <a:off x="539751" y="3679200"/>
            <a:ext cx="4758228" cy="1227599"/>
          </a:xfrm>
        </p:spPr>
        <p:txBody>
          <a:bodyPr anchor="t"/>
          <a:lstStyle>
            <a:lvl1pPr>
              <a:defRPr sz="7000">
                <a:solidFill>
                  <a:schemeClr val="bg1"/>
                </a:solidFill>
              </a:defRPr>
            </a:lvl1p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9524B366-1493-255F-800A-A8D8A78C7F39}"/>
              </a:ext>
            </a:extLst>
          </p:cNvPr>
          <p:cNvSpPr>
            <a:spLocks noGrp="1"/>
          </p:cNvSpPr>
          <p:nvPr>
            <p:ph type="body" idx="1"/>
          </p:nvPr>
        </p:nvSpPr>
        <p:spPr>
          <a:xfrm>
            <a:off x="539751" y="5572800"/>
            <a:ext cx="4758228" cy="647193"/>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Text Placeholder 5">
            <a:extLst>
              <a:ext uri="{FF2B5EF4-FFF2-40B4-BE49-F238E27FC236}">
                <a16:creationId xmlns:a16="http://schemas.microsoft.com/office/drawing/2014/main" id="{B4763E50-5137-0F44-C6F3-F756DA05F74D}"/>
              </a:ext>
            </a:extLst>
          </p:cNvPr>
          <p:cNvSpPr>
            <a:spLocks noGrp="1"/>
          </p:cNvSpPr>
          <p:nvPr>
            <p:ph type="body" sz="quarter" idx="11" hasCustomPrompt="1"/>
          </p:nvPr>
        </p:nvSpPr>
        <p:spPr>
          <a:xfrm>
            <a:off x="5477400" y="3175201"/>
            <a:ext cx="565200" cy="3168000"/>
          </a:xfrm>
          <a:solidFill>
            <a:schemeClr val="accent4"/>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7" name="Picture 6">
            <a:extLst>
              <a:ext uri="{FF2B5EF4-FFF2-40B4-BE49-F238E27FC236}">
                <a16:creationId xmlns:a16="http://schemas.microsoft.com/office/drawing/2014/main" id="{460A4812-ECBE-6288-0B38-52645118323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958061"/>
            <a:ext cx="3947168" cy="1469139"/>
          </a:xfrm>
          <a:prstGeom prst="rect">
            <a:avLst/>
          </a:prstGeom>
        </p:spPr>
      </p:pic>
    </p:spTree>
    <p:extLst>
      <p:ext uri="{BB962C8B-B14F-4D97-AF65-F5344CB8AC3E}">
        <p14:creationId xmlns:p14="http://schemas.microsoft.com/office/powerpoint/2010/main" val="1492200366"/>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 Information Static">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8C75C88-DC41-F693-56FC-6E7D38F71B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0FF085D-5E73-226E-C233-F58EA2826485}"/>
              </a:ext>
            </a:extLst>
          </p:cNvPr>
          <p:cNvSpPr>
            <a:spLocks noGrp="1"/>
          </p:cNvSpPr>
          <p:nvPr>
            <p:ph type="title"/>
          </p:nvPr>
        </p:nvSpPr>
        <p:spPr>
          <a:xfrm>
            <a:off x="2549236" y="2535382"/>
            <a:ext cx="7091942" cy="1787236"/>
          </a:xfrm>
        </p:spPr>
        <p:txBody>
          <a:bodyPr anchor="ctr"/>
          <a:lstStyle>
            <a:lvl1pPr algn="ctr">
              <a:defRPr sz="7000">
                <a:solidFill>
                  <a:schemeClr val="bg1"/>
                </a:solidFill>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157EC8F3-E361-2746-DCED-6EA287F8CA4B}"/>
              </a:ext>
            </a:extLst>
          </p:cNvPr>
          <p:cNvSpPr>
            <a:spLocks noGrp="1"/>
          </p:cNvSpPr>
          <p:nvPr>
            <p:ph type="dt" sz="half" idx="10"/>
          </p:nvPr>
        </p:nvSpPr>
        <p:spPr/>
        <p:txBody>
          <a:bodyPr/>
          <a:lstStyle>
            <a:lvl1pPr>
              <a:defRPr>
                <a:solidFill>
                  <a:schemeClr val="bg1"/>
                </a:solidFill>
              </a:defRPr>
            </a:lvl1pPr>
          </a:lstStyle>
          <a:p>
            <a:fld id="{A1E0CCA8-9993-4D5C-9CFA-8723D22F09F6}" type="datetime1">
              <a:rPr lang="en-GB" smtClean="0"/>
              <a:t>07/07/2026</a:t>
            </a:fld>
            <a:endParaRPr lang="en-GB"/>
          </a:p>
        </p:txBody>
      </p:sp>
      <p:sp>
        <p:nvSpPr>
          <p:cNvPr id="4" name="Footer Placeholder 3">
            <a:extLst>
              <a:ext uri="{FF2B5EF4-FFF2-40B4-BE49-F238E27FC236}">
                <a16:creationId xmlns:a16="http://schemas.microsoft.com/office/drawing/2014/main" id="{22E2BF26-1CFA-64FB-064A-F0E83CD9F794}"/>
              </a:ext>
            </a:extLst>
          </p:cNvPr>
          <p:cNvSpPr>
            <a:spLocks noGrp="1"/>
          </p:cNvSpPr>
          <p:nvPr>
            <p:ph type="ftr" sz="quarter" idx="11"/>
          </p:nvPr>
        </p:nvSpPr>
        <p:spPr/>
        <p:txBody>
          <a:bodyPr/>
          <a:lstStyle>
            <a:lvl1pPr>
              <a:defRPr>
                <a:solidFill>
                  <a:schemeClr val="bg1"/>
                </a:solidFill>
              </a:defRPr>
            </a:lvl1pPr>
          </a:lstStyle>
          <a:p>
            <a:endParaRPr lang="en-GB" dirty="0"/>
          </a:p>
        </p:txBody>
      </p:sp>
      <p:sp>
        <p:nvSpPr>
          <p:cNvPr id="5" name="Slide Number Placeholder 4">
            <a:extLst>
              <a:ext uri="{FF2B5EF4-FFF2-40B4-BE49-F238E27FC236}">
                <a16:creationId xmlns:a16="http://schemas.microsoft.com/office/drawing/2014/main" id="{C78E9D84-9EB2-0E18-FCE8-A6C2BFCBE2B3}"/>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dirty="0"/>
          </a:p>
        </p:txBody>
      </p:sp>
    </p:spTree>
    <p:extLst>
      <p:ext uri="{BB962C8B-B14F-4D97-AF65-F5344CB8AC3E}">
        <p14:creationId xmlns:p14="http://schemas.microsoft.com/office/powerpoint/2010/main" val="3319551942"/>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Key Information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F085D-5E73-226E-C233-F58EA2826485}"/>
              </a:ext>
            </a:extLst>
          </p:cNvPr>
          <p:cNvSpPr>
            <a:spLocks noGrp="1"/>
          </p:cNvSpPr>
          <p:nvPr>
            <p:ph type="title"/>
          </p:nvPr>
        </p:nvSpPr>
        <p:spPr>
          <a:xfrm>
            <a:off x="2549236" y="2535382"/>
            <a:ext cx="7091942" cy="1787236"/>
          </a:xfrm>
        </p:spPr>
        <p:txBody>
          <a:bodyPr anchor="ctr"/>
          <a:lstStyle>
            <a:lvl1pPr algn="ctr">
              <a:defRPr sz="7000">
                <a:solidFill>
                  <a:srgbClr val="785D19"/>
                </a:solidFill>
              </a:defRPr>
            </a:lvl1pPr>
          </a:lstStyle>
          <a:p>
            <a:r>
              <a:rPr lang="en-US"/>
              <a:t>Click to edit Master title style</a:t>
            </a:r>
            <a:endParaRPr lang="en-GB" dirty="0"/>
          </a:p>
        </p:txBody>
      </p:sp>
      <p:sp>
        <p:nvSpPr>
          <p:cNvPr id="3" name="Date Placeholder 2">
            <a:extLst>
              <a:ext uri="{FF2B5EF4-FFF2-40B4-BE49-F238E27FC236}">
                <a16:creationId xmlns:a16="http://schemas.microsoft.com/office/drawing/2014/main" id="{157EC8F3-E361-2746-DCED-6EA287F8CA4B}"/>
              </a:ext>
            </a:extLst>
          </p:cNvPr>
          <p:cNvSpPr>
            <a:spLocks noGrp="1"/>
          </p:cNvSpPr>
          <p:nvPr>
            <p:ph type="dt" sz="half" idx="10"/>
          </p:nvPr>
        </p:nvSpPr>
        <p:spPr/>
        <p:txBody>
          <a:bodyPr/>
          <a:lstStyle>
            <a:lvl1pPr>
              <a:defRPr>
                <a:solidFill>
                  <a:schemeClr val="bg1"/>
                </a:solidFill>
              </a:defRPr>
            </a:lvl1pPr>
          </a:lstStyle>
          <a:p>
            <a:fld id="{B5170EA2-01EB-4019-8058-1FBC77276915}" type="datetime1">
              <a:rPr lang="en-GB" smtClean="0"/>
              <a:t>07/07/2026</a:t>
            </a:fld>
            <a:endParaRPr lang="en-GB"/>
          </a:p>
        </p:txBody>
      </p:sp>
      <p:sp>
        <p:nvSpPr>
          <p:cNvPr id="4" name="Footer Placeholder 3">
            <a:extLst>
              <a:ext uri="{FF2B5EF4-FFF2-40B4-BE49-F238E27FC236}">
                <a16:creationId xmlns:a16="http://schemas.microsoft.com/office/drawing/2014/main" id="{22E2BF26-1CFA-64FB-064A-F0E83CD9F794}"/>
              </a:ext>
            </a:extLst>
          </p:cNvPr>
          <p:cNvSpPr>
            <a:spLocks noGrp="1"/>
          </p:cNvSpPr>
          <p:nvPr>
            <p:ph type="ftr" sz="quarter" idx="11"/>
          </p:nvPr>
        </p:nvSpPr>
        <p:spPr/>
        <p:txBody>
          <a:bodyPr/>
          <a:lstStyle>
            <a:lvl1pPr>
              <a:defRPr>
                <a:solidFill>
                  <a:schemeClr val="bg1"/>
                </a:solidFill>
              </a:defRPr>
            </a:lvl1pPr>
          </a:lstStyle>
          <a:p>
            <a:endParaRPr lang="en-GB" dirty="0"/>
          </a:p>
        </p:txBody>
      </p:sp>
      <p:sp>
        <p:nvSpPr>
          <p:cNvPr id="5" name="Slide Number Placeholder 4">
            <a:extLst>
              <a:ext uri="{FF2B5EF4-FFF2-40B4-BE49-F238E27FC236}">
                <a16:creationId xmlns:a16="http://schemas.microsoft.com/office/drawing/2014/main" id="{C78E9D84-9EB2-0E18-FCE8-A6C2BFCBE2B3}"/>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dirty="0"/>
          </a:p>
        </p:txBody>
      </p:sp>
      <p:pic>
        <p:nvPicPr>
          <p:cNvPr id="6" name="Picture 5">
            <a:extLst>
              <a:ext uri="{FF2B5EF4-FFF2-40B4-BE49-F238E27FC236}">
                <a16:creationId xmlns:a16="http://schemas.microsoft.com/office/drawing/2014/main" id="{0EE9CFC3-AAEB-2680-777D-87F3DA9A397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68731" y="29882"/>
            <a:ext cx="1557531" cy="5166371"/>
          </a:xfrm>
          <a:prstGeom prst="rect">
            <a:avLst/>
          </a:prstGeom>
        </p:spPr>
      </p:pic>
    </p:spTree>
    <p:extLst>
      <p:ext uri="{BB962C8B-B14F-4D97-AF65-F5344CB8AC3E}">
        <p14:creationId xmlns:p14="http://schemas.microsoft.com/office/powerpoint/2010/main" val="4242294659"/>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Key Information 3">
    <p:bg>
      <p:bgPr>
        <a:solidFill>
          <a:srgbClr val="322A5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F085D-5E73-226E-C233-F58EA2826485}"/>
              </a:ext>
            </a:extLst>
          </p:cNvPr>
          <p:cNvSpPr>
            <a:spLocks noGrp="1"/>
          </p:cNvSpPr>
          <p:nvPr>
            <p:ph type="title"/>
          </p:nvPr>
        </p:nvSpPr>
        <p:spPr>
          <a:xfrm>
            <a:off x="2549236" y="2535382"/>
            <a:ext cx="7091942" cy="1787236"/>
          </a:xfrm>
        </p:spPr>
        <p:txBody>
          <a:bodyPr anchor="ctr"/>
          <a:lstStyle>
            <a:lvl1pPr algn="ctr">
              <a:defRPr sz="7000">
                <a:solidFill>
                  <a:srgbClr val="8FA2C4"/>
                </a:solidFill>
              </a:defRPr>
            </a:lvl1pPr>
          </a:lstStyle>
          <a:p>
            <a:r>
              <a:rPr lang="en-US"/>
              <a:t>Click to edit Master title style</a:t>
            </a:r>
            <a:endParaRPr lang="en-GB" dirty="0"/>
          </a:p>
        </p:txBody>
      </p:sp>
      <p:sp>
        <p:nvSpPr>
          <p:cNvPr id="3" name="Date Placeholder 2">
            <a:extLst>
              <a:ext uri="{FF2B5EF4-FFF2-40B4-BE49-F238E27FC236}">
                <a16:creationId xmlns:a16="http://schemas.microsoft.com/office/drawing/2014/main" id="{157EC8F3-E361-2746-DCED-6EA287F8CA4B}"/>
              </a:ext>
            </a:extLst>
          </p:cNvPr>
          <p:cNvSpPr>
            <a:spLocks noGrp="1"/>
          </p:cNvSpPr>
          <p:nvPr>
            <p:ph type="dt" sz="half" idx="10"/>
          </p:nvPr>
        </p:nvSpPr>
        <p:spPr/>
        <p:txBody>
          <a:bodyPr/>
          <a:lstStyle>
            <a:lvl1pPr>
              <a:defRPr>
                <a:solidFill>
                  <a:schemeClr val="bg1"/>
                </a:solidFill>
              </a:defRPr>
            </a:lvl1pPr>
          </a:lstStyle>
          <a:p>
            <a:fld id="{E014B6DD-B6EB-4E28-834A-E31816748D3B}" type="datetime1">
              <a:rPr lang="en-GB" smtClean="0"/>
              <a:t>07/07/2026</a:t>
            </a:fld>
            <a:endParaRPr lang="en-GB"/>
          </a:p>
        </p:txBody>
      </p:sp>
      <p:sp>
        <p:nvSpPr>
          <p:cNvPr id="4" name="Footer Placeholder 3">
            <a:extLst>
              <a:ext uri="{FF2B5EF4-FFF2-40B4-BE49-F238E27FC236}">
                <a16:creationId xmlns:a16="http://schemas.microsoft.com/office/drawing/2014/main" id="{22E2BF26-1CFA-64FB-064A-F0E83CD9F794}"/>
              </a:ext>
            </a:extLst>
          </p:cNvPr>
          <p:cNvSpPr>
            <a:spLocks noGrp="1"/>
          </p:cNvSpPr>
          <p:nvPr>
            <p:ph type="ftr" sz="quarter" idx="11"/>
          </p:nvPr>
        </p:nvSpPr>
        <p:spPr/>
        <p:txBody>
          <a:bodyPr/>
          <a:lstStyle>
            <a:lvl1pPr>
              <a:defRPr>
                <a:solidFill>
                  <a:schemeClr val="bg1"/>
                </a:solidFill>
              </a:defRPr>
            </a:lvl1pPr>
          </a:lstStyle>
          <a:p>
            <a:endParaRPr lang="en-GB" dirty="0"/>
          </a:p>
        </p:txBody>
      </p:sp>
      <p:sp>
        <p:nvSpPr>
          <p:cNvPr id="5" name="Slide Number Placeholder 4">
            <a:extLst>
              <a:ext uri="{FF2B5EF4-FFF2-40B4-BE49-F238E27FC236}">
                <a16:creationId xmlns:a16="http://schemas.microsoft.com/office/drawing/2014/main" id="{C78E9D84-9EB2-0E18-FCE8-A6C2BFCBE2B3}"/>
              </a:ext>
            </a:extLst>
          </p:cNvPr>
          <p:cNvSpPr>
            <a:spLocks noGrp="1"/>
          </p:cNvSpPr>
          <p:nvPr>
            <p:ph type="sldNum" sz="quarter" idx="12"/>
          </p:nvPr>
        </p:nvSpPr>
        <p:spPr/>
        <p:txBody>
          <a:bodyPr/>
          <a:lstStyle>
            <a:lvl1pPr>
              <a:defRPr>
                <a:solidFill>
                  <a:schemeClr val="bg1"/>
                </a:solidFill>
              </a:defRPr>
            </a:lvl1pPr>
          </a:lstStyle>
          <a:p>
            <a:fld id="{CBA53E11-492D-48B3-9F9B-09541CA2A39A}" type="slidenum">
              <a:rPr lang="en-GB" smtClean="0"/>
              <a:pPr/>
              <a:t>‹#›</a:t>
            </a:fld>
            <a:endParaRPr lang="en-GB" dirty="0"/>
          </a:p>
        </p:txBody>
      </p:sp>
      <p:pic>
        <p:nvPicPr>
          <p:cNvPr id="6" name="Picture 5">
            <a:extLst>
              <a:ext uri="{FF2B5EF4-FFF2-40B4-BE49-F238E27FC236}">
                <a16:creationId xmlns:a16="http://schemas.microsoft.com/office/drawing/2014/main" id="{0FCBCF80-7AD4-C0A7-8CDB-BDC1F2A17C3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444245" y="59760"/>
            <a:ext cx="1658115" cy="5020066"/>
          </a:xfrm>
          <a:prstGeom prst="rect">
            <a:avLst/>
          </a:prstGeom>
        </p:spPr>
      </p:pic>
    </p:spTree>
    <p:extLst>
      <p:ext uri="{BB962C8B-B14F-4D97-AF65-F5344CB8AC3E}">
        <p14:creationId xmlns:p14="http://schemas.microsoft.com/office/powerpoint/2010/main" val="4202603642"/>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losing Slide Static">
    <p:bg>
      <p:bgPr>
        <a:solidFill>
          <a:schemeClr val="bg2"/>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9F097E6-4B09-A28B-5A99-2849C7FFC12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9442824" cy="6858000"/>
          </a:xfrm>
          <a:prstGeom prst="rect">
            <a:avLst/>
          </a:prstGeom>
        </p:spPr>
      </p:pic>
      <p:sp>
        <p:nvSpPr>
          <p:cNvPr id="2" name="Title 1">
            <a:extLst>
              <a:ext uri="{FF2B5EF4-FFF2-40B4-BE49-F238E27FC236}">
                <a16:creationId xmlns:a16="http://schemas.microsoft.com/office/drawing/2014/main" id="{14E0ADCF-5782-3A27-7055-77E308CBF38A}"/>
              </a:ext>
            </a:extLst>
          </p:cNvPr>
          <p:cNvSpPr>
            <a:spLocks noGrp="1"/>
          </p:cNvSpPr>
          <p:nvPr>
            <p:ph type="title"/>
          </p:nvPr>
        </p:nvSpPr>
        <p:spPr>
          <a:xfrm>
            <a:off x="539750" y="1767600"/>
            <a:ext cx="6182475" cy="861300"/>
          </a:xfrm>
        </p:spPr>
        <p:txBody>
          <a:bodyPr/>
          <a:lstStyle>
            <a:lvl1pPr>
              <a:defRPr sz="7000">
                <a:solidFill>
                  <a:schemeClr val="bg1"/>
                </a:solidFill>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4BAEBC4C-A248-C973-CF92-A149CB6D9CF8}"/>
              </a:ext>
            </a:extLst>
          </p:cNvPr>
          <p:cNvSpPr>
            <a:spLocks noGrp="1"/>
          </p:cNvSpPr>
          <p:nvPr>
            <p:ph type="dt" sz="half" idx="10"/>
          </p:nvPr>
        </p:nvSpPr>
        <p:spPr/>
        <p:txBody>
          <a:bodyPr/>
          <a:lstStyle/>
          <a:p>
            <a:fld id="{4F2A6324-1461-49B8-B604-4C6FE6E7EECB}" type="datetime1">
              <a:rPr lang="en-GB" smtClean="0"/>
              <a:t>07/07/2026</a:t>
            </a:fld>
            <a:endParaRPr lang="en-GB"/>
          </a:p>
        </p:txBody>
      </p:sp>
      <p:sp>
        <p:nvSpPr>
          <p:cNvPr id="4" name="Footer Placeholder 3">
            <a:extLst>
              <a:ext uri="{FF2B5EF4-FFF2-40B4-BE49-F238E27FC236}">
                <a16:creationId xmlns:a16="http://schemas.microsoft.com/office/drawing/2014/main" id="{3325862F-705A-762E-8F5B-04D0E3C9A785}"/>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DD9139C7-F03F-0DAF-14B5-FEEB7CD0E8FC}"/>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Subtitle 2">
            <a:extLst>
              <a:ext uri="{FF2B5EF4-FFF2-40B4-BE49-F238E27FC236}">
                <a16:creationId xmlns:a16="http://schemas.microsoft.com/office/drawing/2014/main" id="{93579E31-4F48-A52E-B1A0-FB1FF0B2CB85}"/>
              </a:ext>
            </a:extLst>
          </p:cNvPr>
          <p:cNvSpPr>
            <a:spLocks noGrp="1"/>
          </p:cNvSpPr>
          <p:nvPr>
            <p:ph type="subTitle" idx="1"/>
          </p:nvPr>
        </p:nvSpPr>
        <p:spPr>
          <a:xfrm>
            <a:off x="539750" y="2937600"/>
            <a:ext cx="4176337" cy="753251"/>
          </a:xfrm>
        </p:spPr>
        <p:txBody>
          <a:bodyPr/>
          <a:lstStyle>
            <a:lvl1pPr marL="0" indent="0" algn="l">
              <a:buNone/>
              <a:defRPr sz="24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7" name="Text Placeholder 5">
            <a:extLst>
              <a:ext uri="{FF2B5EF4-FFF2-40B4-BE49-F238E27FC236}">
                <a16:creationId xmlns:a16="http://schemas.microsoft.com/office/drawing/2014/main" id="{A77F9A35-B11A-A595-BA61-87B5410D5E8C}"/>
              </a:ext>
            </a:extLst>
          </p:cNvPr>
          <p:cNvSpPr>
            <a:spLocks noGrp="1"/>
          </p:cNvSpPr>
          <p:nvPr>
            <p:ph type="body" sz="quarter" idx="13" hasCustomPrompt="1"/>
          </p:nvPr>
        </p:nvSpPr>
        <p:spPr>
          <a:xfrm>
            <a:off x="9144000" y="1584000"/>
            <a:ext cx="565200" cy="4211999"/>
          </a:xfrm>
          <a:solidFill>
            <a:schemeClr val="accent2"/>
          </a:solidFill>
        </p:spPr>
        <p:txBody>
          <a:bodyPr/>
          <a:lstStyle>
            <a:lvl1pPr>
              <a:defRPr sz="100">
                <a:solidFill>
                  <a:schemeClr val="accent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 </a:t>
            </a:r>
            <a:endParaRPr lang="en-GB" dirty="0"/>
          </a:p>
        </p:txBody>
      </p:sp>
      <p:pic>
        <p:nvPicPr>
          <p:cNvPr id="8" name="Picture 7">
            <a:extLst>
              <a:ext uri="{FF2B5EF4-FFF2-40B4-BE49-F238E27FC236}">
                <a16:creationId xmlns:a16="http://schemas.microsoft.com/office/drawing/2014/main" id="{8BCB02EC-B34B-8722-434C-FB0EE0B40C2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658115" cy="755906"/>
          </a:xfrm>
          <a:prstGeom prst="rect">
            <a:avLst/>
          </a:prstGeom>
        </p:spPr>
      </p:pic>
    </p:spTree>
    <p:extLst>
      <p:ext uri="{BB962C8B-B14F-4D97-AF65-F5344CB8AC3E}">
        <p14:creationId xmlns:p14="http://schemas.microsoft.com/office/powerpoint/2010/main" val="2009003168"/>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meline Start">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2F46E130-FEF4-3E69-A87D-DDBEBD534ECD}"/>
              </a:ext>
            </a:extLst>
          </p:cNvPr>
          <p:cNvSpPr>
            <a:spLocks noGrp="1"/>
          </p:cNvSpPr>
          <p:nvPr>
            <p:ph type="pic" sz="quarter" idx="18"/>
          </p:nvPr>
        </p:nvSpPr>
        <p:spPr>
          <a:xfrm>
            <a:off x="784800" y="2167991"/>
            <a:ext cx="720000" cy="720000"/>
          </a:xfrm>
        </p:spPr>
        <p:txBody>
          <a:bodyPr/>
          <a:lstStyle/>
          <a:p>
            <a:r>
              <a:rPr lang="en-US"/>
              <a:t>Click icon to add picture</a:t>
            </a:r>
            <a:endParaRPr lang="en-GB"/>
          </a:p>
        </p:txBody>
      </p:sp>
      <p:sp>
        <p:nvSpPr>
          <p:cNvPr id="2" name="Title 1">
            <a:extLst>
              <a:ext uri="{FF2B5EF4-FFF2-40B4-BE49-F238E27FC236}">
                <a16:creationId xmlns:a16="http://schemas.microsoft.com/office/drawing/2014/main" id="{6BE9FFC0-B29E-822C-30A1-AD0B31945F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1C7C37-DCAA-9CD6-BC03-352F1E78180B}"/>
              </a:ext>
            </a:extLst>
          </p:cNvPr>
          <p:cNvSpPr>
            <a:spLocks noGrp="1"/>
          </p:cNvSpPr>
          <p:nvPr>
            <p:ph type="dt" sz="half" idx="10"/>
          </p:nvPr>
        </p:nvSpPr>
        <p:spPr/>
        <p:txBody>
          <a:bodyPr/>
          <a:lstStyle/>
          <a:p>
            <a:fld id="{33512099-5C7F-4BFC-9455-FFF05D964215}" type="datetime1">
              <a:rPr lang="en-GB" smtClean="0"/>
              <a:t>07/07/2026</a:t>
            </a:fld>
            <a:endParaRPr lang="en-GB"/>
          </a:p>
        </p:txBody>
      </p:sp>
      <p:sp>
        <p:nvSpPr>
          <p:cNvPr id="4" name="Footer Placeholder 3">
            <a:extLst>
              <a:ext uri="{FF2B5EF4-FFF2-40B4-BE49-F238E27FC236}">
                <a16:creationId xmlns:a16="http://schemas.microsoft.com/office/drawing/2014/main" id="{721A1677-C39D-5A33-E6B7-204057831ACA}"/>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B64E8B8-8055-7834-DD6C-AFEC354D9A04}"/>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Text Placeholder 8">
            <a:extLst>
              <a:ext uri="{FF2B5EF4-FFF2-40B4-BE49-F238E27FC236}">
                <a16:creationId xmlns:a16="http://schemas.microsoft.com/office/drawing/2014/main" id="{EB678908-8A5D-10B1-B083-7E50D1DBA517}"/>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
        <p:nvSpPr>
          <p:cNvPr id="7" name="Diamond 6">
            <a:extLst>
              <a:ext uri="{FF2B5EF4-FFF2-40B4-BE49-F238E27FC236}">
                <a16:creationId xmlns:a16="http://schemas.microsoft.com/office/drawing/2014/main" id="{DA3FBE4D-691A-D1C3-79F1-9BA9A946D184}"/>
              </a:ext>
            </a:extLst>
          </p:cNvPr>
          <p:cNvSpPr>
            <a:spLocks noChangeAspect="1"/>
          </p:cNvSpPr>
          <p:nvPr userDrawn="1"/>
        </p:nvSpPr>
        <p:spPr>
          <a:xfrm>
            <a:off x="10278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8" name="Diamond 7">
            <a:extLst>
              <a:ext uri="{FF2B5EF4-FFF2-40B4-BE49-F238E27FC236}">
                <a16:creationId xmlns:a16="http://schemas.microsoft.com/office/drawing/2014/main" id="{C6F2E936-D78C-5230-D2C2-D4BAD035F68F}"/>
              </a:ext>
            </a:extLst>
          </p:cNvPr>
          <p:cNvSpPr>
            <a:spLocks noChangeAspect="1"/>
          </p:cNvSpPr>
          <p:nvPr userDrawn="1"/>
        </p:nvSpPr>
        <p:spPr>
          <a:xfrm>
            <a:off x="43290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9" name="Diamond 8">
            <a:extLst>
              <a:ext uri="{FF2B5EF4-FFF2-40B4-BE49-F238E27FC236}">
                <a16:creationId xmlns:a16="http://schemas.microsoft.com/office/drawing/2014/main" id="{29D3BDEF-6BB9-6CBE-ACFC-DD920E449378}"/>
              </a:ext>
            </a:extLst>
          </p:cNvPr>
          <p:cNvSpPr>
            <a:spLocks noChangeAspect="1"/>
          </p:cNvSpPr>
          <p:nvPr userDrawn="1"/>
        </p:nvSpPr>
        <p:spPr>
          <a:xfrm>
            <a:off x="76302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0" name="Diamond 9">
            <a:extLst>
              <a:ext uri="{FF2B5EF4-FFF2-40B4-BE49-F238E27FC236}">
                <a16:creationId xmlns:a16="http://schemas.microsoft.com/office/drawing/2014/main" id="{D8A48578-D254-65A3-EED1-B28014EEEBD9}"/>
              </a:ext>
            </a:extLst>
          </p:cNvPr>
          <p:cNvSpPr>
            <a:spLocks noChangeAspect="1"/>
          </p:cNvSpPr>
          <p:nvPr userDrawn="1"/>
        </p:nvSpPr>
        <p:spPr>
          <a:xfrm>
            <a:off x="109314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cxnSp>
        <p:nvCxnSpPr>
          <p:cNvPr id="11" name="Straight Connector 10">
            <a:extLst>
              <a:ext uri="{FF2B5EF4-FFF2-40B4-BE49-F238E27FC236}">
                <a16:creationId xmlns:a16="http://schemas.microsoft.com/office/drawing/2014/main" id="{688EDB63-A5BF-3237-34E5-E4714C29969F}"/>
              </a:ext>
            </a:extLst>
          </p:cNvPr>
          <p:cNvCxnSpPr>
            <a:cxnSpLocks/>
          </p:cNvCxnSpPr>
          <p:nvPr userDrawn="1"/>
        </p:nvCxnSpPr>
        <p:spPr>
          <a:xfrm>
            <a:off x="1272883"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6650407-0F81-A4BB-3A9F-2B18A69405DF}"/>
              </a:ext>
            </a:extLst>
          </p:cNvPr>
          <p:cNvCxnSpPr>
            <a:cxnSpLocks/>
          </p:cNvCxnSpPr>
          <p:nvPr userDrawn="1"/>
        </p:nvCxnSpPr>
        <p:spPr>
          <a:xfrm>
            <a:off x="4579625"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7B64FE62-6D1B-8F91-619B-639718EDCEFA}"/>
              </a:ext>
            </a:extLst>
          </p:cNvPr>
          <p:cNvCxnSpPr>
            <a:cxnSpLocks/>
          </p:cNvCxnSpPr>
          <p:nvPr userDrawn="1"/>
        </p:nvCxnSpPr>
        <p:spPr>
          <a:xfrm>
            <a:off x="7880825"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
        <p:nvSpPr>
          <p:cNvPr id="14" name="Text Placeholder 16">
            <a:extLst>
              <a:ext uri="{FF2B5EF4-FFF2-40B4-BE49-F238E27FC236}">
                <a16:creationId xmlns:a16="http://schemas.microsoft.com/office/drawing/2014/main" id="{CF500EA7-AC89-2E10-CA9B-ECB0AB8CEBEA}"/>
              </a:ext>
            </a:extLst>
          </p:cNvPr>
          <p:cNvSpPr>
            <a:spLocks noGrp="1"/>
          </p:cNvSpPr>
          <p:nvPr>
            <p:ph type="body" sz="quarter" idx="14"/>
          </p:nvPr>
        </p:nvSpPr>
        <p:spPr>
          <a:xfrm>
            <a:off x="2161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5" name="Text Placeholder 16">
            <a:extLst>
              <a:ext uri="{FF2B5EF4-FFF2-40B4-BE49-F238E27FC236}">
                <a16:creationId xmlns:a16="http://schemas.microsoft.com/office/drawing/2014/main" id="{736CAA28-E967-CCA5-43AC-0F91BDCE0798}"/>
              </a:ext>
            </a:extLst>
          </p:cNvPr>
          <p:cNvSpPr>
            <a:spLocks noGrp="1"/>
          </p:cNvSpPr>
          <p:nvPr>
            <p:ph type="body" sz="quarter" idx="15"/>
          </p:nvPr>
        </p:nvSpPr>
        <p:spPr>
          <a:xfrm>
            <a:off x="35173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6" name="Text Placeholder 16">
            <a:extLst>
              <a:ext uri="{FF2B5EF4-FFF2-40B4-BE49-F238E27FC236}">
                <a16:creationId xmlns:a16="http://schemas.microsoft.com/office/drawing/2014/main" id="{8B5463F6-EC92-D6BA-5782-BA253EB742AA}"/>
              </a:ext>
            </a:extLst>
          </p:cNvPr>
          <p:cNvSpPr>
            <a:spLocks noGrp="1"/>
          </p:cNvSpPr>
          <p:nvPr>
            <p:ph type="body" sz="quarter" idx="16"/>
          </p:nvPr>
        </p:nvSpPr>
        <p:spPr>
          <a:xfrm>
            <a:off x="68185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7" name="Text Placeholder 16">
            <a:extLst>
              <a:ext uri="{FF2B5EF4-FFF2-40B4-BE49-F238E27FC236}">
                <a16:creationId xmlns:a16="http://schemas.microsoft.com/office/drawing/2014/main" id="{7248D217-B2BD-CB00-471B-7E70EA699F2D}"/>
              </a:ext>
            </a:extLst>
          </p:cNvPr>
          <p:cNvSpPr>
            <a:spLocks noGrp="1"/>
          </p:cNvSpPr>
          <p:nvPr>
            <p:ph type="body" sz="quarter" idx="17"/>
          </p:nvPr>
        </p:nvSpPr>
        <p:spPr>
          <a:xfrm>
            <a:off x="101197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cxnSp>
        <p:nvCxnSpPr>
          <p:cNvPr id="18" name="Straight Connector 17">
            <a:extLst>
              <a:ext uri="{FF2B5EF4-FFF2-40B4-BE49-F238E27FC236}">
                <a16:creationId xmlns:a16="http://schemas.microsoft.com/office/drawing/2014/main" id="{F1F7BD5B-2956-C994-241C-DF2821A2CB63}"/>
              </a:ext>
            </a:extLst>
          </p:cNvPr>
          <p:cNvCxnSpPr>
            <a:cxnSpLocks/>
          </p:cNvCxnSpPr>
          <p:nvPr userDrawn="1"/>
        </p:nvCxnSpPr>
        <p:spPr>
          <a:xfrm flipV="1">
            <a:off x="11165399" y="3312000"/>
            <a:ext cx="1026601"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
        <p:nvSpPr>
          <p:cNvPr id="22" name="Picture Placeholder 20">
            <a:extLst>
              <a:ext uri="{FF2B5EF4-FFF2-40B4-BE49-F238E27FC236}">
                <a16:creationId xmlns:a16="http://schemas.microsoft.com/office/drawing/2014/main" id="{3D3B16F3-92BE-FBE8-A8FC-0F5EF5C04339}"/>
              </a:ext>
            </a:extLst>
          </p:cNvPr>
          <p:cNvSpPr>
            <a:spLocks noGrp="1"/>
          </p:cNvSpPr>
          <p:nvPr>
            <p:ph type="pic" sz="quarter" idx="19"/>
          </p:nvPr>
        </p:nvSpPr>
        <p:spPr>
          <a:xfrm>
            <a:off x="4086000" y="2169458"/>
            <a:ext cx="720000" cy="720000"/>
          </a:xfrm>
        </p:spPr>
        <p:txBody>
          <a:bodyPr/>
          <a:lstStyle/>
          <a:p>
            <a:r>
              <a:rPr lang="en-US"/>
              <a:t>Click icon to add picture</a:t>
            </a:r>
            <a:endParaRPr lang="en-GB"/>
          </a:p>
        </p:txBody>
      </p:sp>
      <p:sp>
        <p:nvSpPr>
          <p:cNvPr id="23" name="Picture Placeholder 20">
            <a:extLst>
              <a:ext uri="{FF2B5EF4-FFF2-40B4-BE49-F238E27FC236}">
                <a16:creationId xmlns:a16="http://schemas.microsoft.com/office/drawing/2014/main" id="{806F41CE-2770-9787-8313-7D288C68DBF2}"/>
              </a:ext>
            </a:extLst>
          </p:cNvPr>
          <p:cNvSpPr>
            <a:spLocks noGrp="1"/>
          </p:cNvSpPr>
          <p:nvPr>
            <p:ph type="pic" sz="quarter" idx="20"/>
          </p:nvPr>
        </p:nvSpPr>
        <p:spPr>
          <a:xfrm>
            <a:off x="7387200" y="2170925"/>
            <a:ext cx="720000" cy="720000"/>
          </a:xfrm>
        </p:spPr>
        <p:txBody>
          <a:bodyPr/>
          <a:lstStyle/>
          <a:p>
            <a:r>
              <a:rPr lang="en-US"/>
              <a:t>Click icon to add picture</a:t>
            </a:r>
            <a:endParaRPr lang="en-GB"/>
          </a:p>
        </p:txBody>
      </p:sp>
      <p:sp>
        <p:nvSpPr>
          <p:cNvPr id="24" name="Picture Placeholder 20">
            <a:extLst>
              <a:ext uri="{FF2B5EF4-FFF2-40B4-BE49-F238E27FC236}">
                <a16:creationId xmlns:a16="http://schemas.microsoft.com/office/drawing/2014/main" id="{9DBC24D6-F1C1-69CA-1000-ED30F4CF971C}"/>
              </a:ext>
            </a:extLst>
          </p:cNvPr>
          <p:cNvSpPr>
            <a:spLocks noGrp="1"/>
          </p:cNvSpPr>
          <p:nvPr>
            <p:ph type="pic" sz="quarter" idx="21"/>
          </p:nvPr>
        </p:nvSpPr>
        <p:spPr>
          <a:xfrm>
            <a:off x="10688400" y="2172392"/>
            <a:ext cx="720000" cy="720000"/>
          </a:xfrm>
        </p:spPr>
        <p:txBody>
          <a:bodyPr/>
          <a:lstStyle/>
          <a:p>
            <a:r>
              <a:rPr lang="en-US"/>
              <a:t>Click icon to add picture</a:t>
            </a:r>
            <a:endParaRPr lang="en-GB"/>
          </a:p>
        </p:txBody>
      </p:sp>
    </p:spTree>
    <p:extLst>
      <p:ext uri="{BB962C8B-B14F-4D97-AF65-F5344CB8AC3E}">
        <p14:creationId xmlns:p14="http://schemas.microsoft.com/office/powerpoint/2010/main" val="1070719853"/>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meline Middle">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2F46E130-FEF4-3E69-A87D-DDBEBD534ECD}"/>
              </a:ext>
            </a:extLst>
          </p:cNvPr>
          <p:cNvSpPr>
            <a:spLocks noGrp="1"/>
          </p:cNvSpPr>
          <p:nvPr>
            <p:ph type="pic" sz="quarter" idx="18"/>
          </p:nvPr>
        </p:nvSpPr>
        <p:spPr>
          <a:xfrm>
            <a:off x="784800" y="2167991"/>
            <a:ext cx="720000" cy="720000"/>
          </a:xfrm>
        </p:spPr>
        <p:txBody>
          <a:bodyPr/>
          <a:lstStyle/>
          <a:p>
            <a:r>
              <a:rPr lang="en-US"/>
              <a:t>Click icon to add picture</a:t>
            </a:r>
            <a:endParaRPr lang="en-GB"/>
          </a:p>
        </p:txBody>
      </p:sp>
      <p:sp>
        <p:nvSpPr>
          <p:cNvPr id="2" name="Title 1">
            <a:extLst>
              <a:ext uri="{FF2B5EF4-FFF2-40B4-BE49-F238E27FC236}">
                <a16:creationId xmlns:a16="http://schemas.microsoft.com/office/drawing/2014/main" id="{6BE9FFC0-B29E-822C-30A1-AD0B31945F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1C7C37-DCAA-9CD6-BC03-352F1E78180B}"/>
              </a:ext>
            </a:extLst>
          </p:cNvPr>
          <p:cNvSpPr>
            <a:spLocks noGrp="1"/>
          </p:cNvSpPr>
          <p:nvPr>
            <p:ph type="dt" sz="half" idx="10"/>
          </p:nvPr>
        </p:nvSpPr>
        <p:spPr/>
        <p:txBody>
          <a:bodyPr/>
          <a:lstStyle/>
          <a:p>
            <a:fld id="{33512099-5C7F-4BFC-9455-FFF05D964215}" type="datetime1">
              <a:rPr lang="en-GB" smtClean="0"/>
              <a:t>07/07/2026</a:t>
            </a:fld>
            <a:endParaRPr lang="en-GB"/>
          </a:p>
        </p:txBody>
      </p:sp>
      <p:sp>
        <p:nvSpPr>
          <p:cNvPr id="4" name="Footer Placeholder 3">
            <a:extLst>
              <a:ext uri="{FF2B5EF4-FFF2-40B4-BE49-F238E27FC236}">
                <a16:creationId xmlns:a16="http://schemas.microsoft.com/office/drawing/2014/main" id="{721A1677-C39D-5A33-E6B7-204057831ACA}"/>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B64E8B8-8055-7834-DD6C-AFEC354D9A04}"/>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Text Placeholder 8">
            <a:extLst>
              <a:ext uri="{FF2B5EF4-FFF2-40B4-BE49-F238E27FC236}">
                <a16:creationId xmlns:a16="http://schemas.microsoft.com/office/drawing/2014/main" id="{EB678908-8A5D-10B1-B083-7E50D1DBA517}"/>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
        <p:nvSpPr>
          <p:cNvPr id="7" name="Diamond 6">
            <a:extLst>
              <a:ext uri="{FF2B5EF4-FFF2-40B4-BE49-F238E27FC236}">
                <a16:creationId xmlns:a16="http://schemas.microsoft.com/office/drawing/2014/main" id="{DA3FBE4D-691A-D1C3-79F1-9BA9A946D184}"/>
              </a:ext>
            </a:extLst>
          </p:cNvPr>
          <p:cNvSpPr>
            <a:spLocks noChangeAspect="1"/>
          </p:cNvSpPr>
          <p:nvPr userDrawn="1"/>
        </p:nvSpPr>
        <p:spPr>
          <a:xfrm>
            <a:off x="10278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8" name="Diamond 7">
            <a:extLst>
              <a:ext uri="{FF2B5EF4-FFF2-40B4-BE49-F238E27FC236}">
                <a16:creationId xmlns:a16="http://schemas.microsoft.com/office/drawing/2014/main" id="{C6F2E936-D78C-5230-D2C2-D4BAD035F68F}"/>
              </a:ext>
            </a:extLst>
          </p:cNvPr>
          <p:cNvSpPr>
            <a:spLocks noChangeAspect="1"/>
          </p:cNvSpPr>
          <p:nvPr userDrawn="1"/>
        </p:nvSpPr>
        <p:spPr>
          <a:xfrm>
            <a:off x="43290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9" name="Diamond 8">
            <a:extLst>
              <a:ext uri="{FF2B5EF4-FFF2-40B4-BE49-F238E27FC236}">
                <a16:creationId xmlns:a16="http://schemas.microsoft.com/office/drawing/2014/main" id="{29D3BDEF-6BB9-6CBE-ACFC-DD920E449378}"/>
              </a:ext>
            </a:extLst>
          </p:cNvPr>
          <p:cNvSpPr>
            <a:spLocks noChangeAspect="1"/>
          </p:cNvSpPr>
          <p:nvPr userDrawn="1"/>
        </p:nvSpPr>
        <p:spPr>
          <a:xfrm>
            <a:off x="76302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0" name="Diamond 9">
            <a:extLst>
              <a:ext uri="{FF2B5EF4-FFF2-40B4-BE49-F238E27FC236}">
                <a16:creationId xmlns:a16="http://schemas.microsoft.com/office/drawing/2014/main" id="{D8A48578-D254-65A3-EED1-B28014EEEBD9}"/>
              </a:ext>
            </a:extLst>
          </p:cNvPr>
          <p:cNvSpPr>
            <a:spLocks noChangeAspect="1"/>
          </p:cNvSpPr>
          <p:nvPr userDrawn="1"/>
        </p:nvSpPr>
        <p:spPr>
          <a:xfrm>
            <a:off x="109314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cxnSp>
        <p:nvCxnSpPr>
          <p:cNvPr id="11" name="Straight Connector 10">
            <a:extLst>
              <a:ext uri="{FF2B5EF4-FFF2-40B4-BE49-F238E27FC236}">
                <a16:creationId xmlns:a16="http://schemas.microsoft.com/office/drawing/2014/main" id="{688EDB63-A5BF-3237-34E5-E4714C29969F}"/>
              </a:ext>
            </a:extLst>
          </p:cNvPr>
          <p:cNvCxnSpPr>
            <a:cxnSpLocks/>
          </p:cNvCxnSpPr>
          <p:nvPr userDrawn="1"/>
        </p:nvCxnSpPr>
        <p:spPr>
          <a:xfrm>
            <a:off x="1272883"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6650407-0F81-A4BB-3A9F-2B18A69405DF}"/>
              </a:ext>
            </a:extLst>
          </p:cNvPr>
          <p:cNvCxnSpPr>
            <a:cxnSpLocks/>
          </p:cNvCxnSpPr>
          <p:nvPr userDrawn="1"/>
        </p:nvCxnSpPr>
        <p:spPr>
          <a:xfrm>
            <a:off x="4579625"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7B64FE62-6D1B-8F91-619B-639718EDCEFA}"/>
              </a:ext>
            </a:extLst>
          </p:cNvPr>
          <p:cNvCxnSpPr>
            <a:cxnSpLocks/>
          </p:cNvCxnSpPr>
          <p:nvPr userDrawn="1"/>
        </p:nvCxnSpPr>
        <p:spPr>
          <a:xfrm>
            <a:off x="7880825"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
        <p:nvSpPr>
          <p:cNvPr id="14" name="Text Placeholder 16">
            <a:extLst>
              <a:ext uri="{FF2B5EF4-FFF2-40B4-BE49-F238E27FC236}">
                <a16:creationId xmlns:a16="http://schemas.microsoft.com/office/drawing/2014/main" id="{CF500EA7-AC89-2E10-CA9B-ECB0AB8CEBEA}"/>
              </a:ext>
            </a:extLst>
          </p:cNvPr>
          <p:cNvSpPr>
            <a:spLocks noGrp="1"/>
          </p:cNvSpPr>
          <p:nvPr>
            <p:ph type="body" sz="quarter" idx="14"/>
          </p:nvPr>
        </p:nvSpPr>
        <p:spPr>
          <a:xfrm>
            <a:off x="2161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5" name="Text Placeholder 16">
            <a:extLst>
              <a:ext uri="{FF2B5EF4-FFF2-40B4-BE49-F238E27FC236}">
                <a16:creationId xmlns:a16="http://schemas.microsoft.com/office/drawing/2014/main" id="{736CAA28-E967-CCA5-43AC-0F91BDCE0798}"/>
              </a:ext>
            </a:extLst>
          </p:cNvPr>
          <p:cNvSpPr>
            <a:spLocks noGrp="1"/>
          </p:cNvSpPr>
          <p:nvPr>
            <p:ph type="body" sz="quarter" idx="15"/>
          </p:nvPr>
        </p:nvSpPr>
        <p:spPr>
          <a:xfrm>
            <a:off x="35173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6" name="Text Placeholder 16">
            <a:extLst>
              <a:ext uri="{FF2B5EF4-FFF2-40B4-BE49-F238E27FC236}">
                <a16:creationId xmlns:a16="http://schemas.microsoft.com/office/drawing/2014/main" id="{8B5463F6-EC92-D6BA-5782-BA253EB742AA}"/>
              </a:ext>
            </a:extLst>
          </p:cNvPr>
          <p:cNvSpPr>
            <a:spLocks noGrp="1"/>
          </p:cNvSpPr>
          <p:nvPr>
            <p:ph type="body" sz="quarter" idx="16"/>
          </p:nvPr>
        </p:nvSpPr>
        <p:spPr>
          <a:xfrm>
            <a:off x="68185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7" name="Text Placeholder 16">
            <a:extLst>
              <a:ext uri="{FF2B5EF4-FFF2-40B4-BE49-F238E27FC236}">
                <a16:creationId xmlns:a16="http://schemas.microsoft.com/office/drawing/2014/main" id="{7248D217-B2BD-CB00-471B-7E70EA699F2D}"/>
              </a:ext>
            </a:extLst>
          </p:cNvPr>
          <p:cNvSpPr>
            <a:spLocks noGrp="1"/>
          </p:cNvSpPr>
          <p:nvPr>
            <p:ph type="body" sz="quarter" idx="17"/>
          </p:nvPr>
        </p:nvSpPr>
        <p:spPr>
          <a:xfrm>
            <a:off x="101197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cxnSp>
        <p:nvCxnSpPr>
          <p:cNvPr id="18" name="Straight Connector 17">
            <a:extLst>
              <a:ext uri="{FF2B5EF4-FFF2-40B4-BE49-F238E27FC236}">
                <a16:creationId xmlns:a16="http://schemas.microsoft.com/office/drawing/2014/main" id="{F1F7BD5B-2956-C994-241C-DF2821A2CB63}"/>
              </a:ext>
            </a:extLst>
          </p:cNvPr>
          <p:cNvCxnSpPr>
            <a:cxnSpLocks/>
          </p:cNvCxnSpPr>
          <p:nvPr userDrawn="1"/>
        </p:nvCxnSpPr>
        <p:spPr>
          <a:xfrm flipV="1">
            <a:off x="11165399" y="3312000"/>
            <a:ext cx="1026601"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
        <p:nvSpPr>
          <p:cNvPr id="22" name="Picture Placeholder 20">
            <a:extLst>
              <a:ext uri="{FF2B5EF4-FFF2-40B4-BE49-F238E27FC236}">
                <a16:creationId xmlns:a16="http://schemas.microsoft.com/office/drawing/2014/main" id="{3D3B16F3-92BE-FBE8-A8FC-0F5EF5C04339}"/>
              </a:ext>
            </a:extLst>
          </p:cNvPr>
          <p:cNvSpPr>
            <a:spLocks noGrp="1"/>
          </p:cNvSpPr>
          <p:nvPr>
            <p:ph type="pic" sz="quarter" idx="19"/>
          </p:nvPr>
        </p:nvSpPr>
        <p:spPr>
          <a:xfrm>
            <a:off x="4086000" y="2169458"/>
            <a:ext cx="720000" cy="720000"/>
          </a:xfrm>
        </p:spPr>
        <p:txBody>
          <a:bodyPr/>
          <a:lstStyle/>
          <a:p>
            <a:r>
              <a:rPr lang="en-US"/>
              <a:t>Click icon to add picture</a:t>
            </a:r>
            <a:endParaRPr lang="en-GB"/>
          </a:p>
        </p:txBody>
      </p:sp>
      <p:sp>
        <p:nvSpPr>
          <p:cNvPr id="23" name="Picture Placeholder 20">
            <a:extLst>
              <a:ext uri="{FF2B5EF4-FFF2-40B4-BE49-F238E27FC236}">
                <a16:creationId xmlns:a16="http://schemas.microsoft.com/office/drawing/2014/main" id="{806F41CE-2770-9787-8313-7D288C68DBF2}"/>
              </a:ext>
            </a:extLst>
          </p:cNvPr>
          <p:cNvSpPr>
            <a:spLocks noGrp="1"/>
          </p:cNvSpPr>
          <p:nvPr>
            <p:ph type="pic" sz="quarter" idx="20"/>
          </p:nvPr>
        </p:nvSpPr>
        <p:spPr>
          <a:xfrm>
            <a:off x="7387200" y="2170925"/>
            <a:ext cx="720000" cy="720000"/>
          </a:xfrm>
        </p:spPr>
        <p:txBody>
          <a:bodyPr/>
          <a:lstStyle/>
          <a:p>
            <a:r>
              <a:rPr lang="en-US"/>
              <a:t>Click icon to add picture</a:t>
            </a:r>
            <a:endParaRPr lang="en-GB"/>
          </a:p>
        </p:txBody>
      </p:sp>
      <p:sp>
        <p:nvSpPr>
          <p:cNvPr id="24" name="Picture Placeholder 20">
            <a:extLst>
              <a:ext uri="{FF2B5EF4-FFF2-40B4-BE49-F238E27FC236}">
                <a16:creationId xmlns:a16="http://schemas.microsoft.com/office/drawing/2014/main" id="{9DBC24D6-F1C1-69CA-1000-ED30F4CF971C}"/>
              </a:ext>
            </a:extLst>
          </p:cNvPr>
          <p:cNvSpPr>
            <a:spLocks noGrp="1"/>
          </p:cNvSpPr>
          <p:nvPr>
            <p:ph type="pic" sz="quarter" idx="21"/>
          </p:nvPr>
        </p:nvSpPr>
        <p:spPr>
          <a:xfrm>
            <a:off x="10688400" y="2172392"/>
            <a:ext cx="720000" cy="720000"/>
          </a:xfrm>
        </p:spPr>
        <p:txBody>
          <a:bodyPr/>
          <a:lstStyle/>
          <a:p>
            <a:r>
              <a:rPr lang="en-US"/>
              <a:t>Click icon to add picture</a:t>
            </a:r>
            <a:endParaRPr lang="en-GB"/>
          </a:p>
        </p:txBody>
      </p:sp>
      <p:cxnSp>
        <p:nvCxnSpPr>
          <p:cNvPr id="19" name="Straight Connector 18">
            <a:extLst>
              <a:ext uri="{FF2B5EF4-FFF2-40B4-BE49-F238E27FC236}">
                <a16:creationId xmlns:a16="http://schemas.microsoft.com/office/drawing/2014/main" id="{9943E844-DC08-FE92-3A11-BC287B940E9A}"/>
              </a:ext>
            </a:extLst>
          </p:cNvPr>
          <p:cNvCxnSpPr>
            <a:cxnSpLocks/>
          </p:cNvCxnSpPr>
          <p:nvPr userDrawn="1"/>
        </p:nvCxnSpPr>
        <p:spPr>
          <a:xfrm flipV="1">
            <a:off x="26449" y="3312000"/>
            <a:ext cx="1026601"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8800825"/>
      </p:ext>
    </p:extLst>
  </p:cSld>
  <p:clrMapOvr>
    <a:masterClrMapping/>
  </p:clrMapOvr>
  <p:transition spd="slow">
    <p:push/>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meline End">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2F46E130-FEF4-3E69-A87D-DDBEBD534ECD}"/>
              </a:ext>
            </a:extLst>
          </p:cNvPr>
          <p:cNvSpPr>
            <a:spLocks noGrp="1"/>
          </p:cNvSpPr>
          <p:nvPr>
            <p:ph type="pic" sz="quarter" idx="18"/>
          </p:nvPr>
        </p:nvSpPr>
        <p:spPr>
          <a:xfrm>
            <a:off x="784800" y="2167991"/>
            <a:ext cx="720000" cy="720000"/>
          </a:xfrm>
        </p:spPr>
        <p:txBody>
          <a:bodyPr/>
          <a:lstStyle/>
          <a:p>
            <a:r>
              <a:rPr lang="en-US"/>
              <a:t>Click icon to add picture</a:t>
            </a:r>
            <a:endParaRPr lang="en-GB"/>
          </a:p>
        </p:txBody>
      </p:sp>
      <p:sp>
        <p:nvSpPr>
          <p:cNvPr id="2" name="Title 1">
            <a:extLst>
              <a:ext uri="{FF2B5EF4-FFF2-40B4-BE49-F238E27FC236}">
                <a16:creationId xmlns:a16="http://schemas.microsoft.com/office/drawing/2014/main" id="{6BE9FFC0-B29E-822C-30A1-AD0B31945F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1C7C37-DCAA-9CD6-BC03-352F1E78180B}"/>
              </a:ext>
            </a:extLst>
          </p:cNvPr>
          <p:cNvSpPr>
            <a:spLocks noGrp="1"/>
          </p:cNvSpPr>
          <p:nvPr>
            <p:ph type="dt" sz="half" idx="10"/>
          </p:nvPr>
        </p:nvSpPr>
        <p:spPr/>
        <p:txBody>
          <a:bodyPr/>
          <a:lstStyle/>
          <a:p>
            <a:fld id="{33512099-5C7F-4BFC-9455-FFF05D964215}" type="datetime1">
              <a:rPr lang="en-GB" smtClean="0"/>
              <a:t>07/07/2026</a:t>
            </a:fld>
            <a:endParaRPr lang="en-GB"/>
          </a:p>
        </p:txBody>
      </p:sp>
      <p:sp>
        <p:nvSpPr>
          <p:cNvPr id="4" name="Footer Placeholder 3">
            <a:extLst>
              <a:ext uri="{FF2B5EF4-FFF2-40B4-BE49-F238E27FC236}">
                <a16:creationId xmlns:a16="http://schemas.microsoft.com/office/drawing/2014/main" id="{721A1677-C39D-5A33-E6B7-204057831ACA}"/>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B64E8B8-8055-7834-DD6C-AFEC354D9A04}"/>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Text Placeholder 8">
            <a:extLst>
              <a:ext uri="{FF2B5EF4-FFF2-40B4-BE49-F238E27FC236}">
                <a16:creationId xmlns:a16="http://schemas.microsoft.com/office/drawing/2014/main" id="{EB678908-8A5D-10B1-B083-7E50D1DBA517}"/>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
        <p:nvSpPr>
          <p:cNvPr id="7" name="Diamond 6">
            <a:extLst>
              <a:ext uri="{FF2B5EF4-FFF2-40B4-BE49-F238E27FC236}">
                <a16:creationId xmlns:a16="http://schemas.microsoft.com/office/drawing/2014/main" id="{DA3FBE4D-691A-D1C3-79F1-9BA9A946D184}"/>
              </a:ext>
            </a:extLst>
          </p:cNvPr>
          <p:cNvSpPr>
            <a:spLocks noChangeAspect="1"/>
          </p:cNvSpPr>
          <p:nvPr userDrawn="1"/>
        </p:nvSpPr>
        <p:spPr>
          <a:xfrm>
            <a:off x="10278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8" name="Diamond 7">
            <a:extLst>
              <a:ext uri="{FF2B5EF4-FFF2-40B4-BE49-F238E27FC236}">
                <a16:creationId xmlns:a16="http://schemas.microsoft.com/office/drawing/2014/main" id="{C6F2E936-D78C-5230-D2C2-D4BAD035F68F}"/>
              </a:ext>
            </a:extLst>
          </p:cNvPr>
          <p:cNvSpPr>
            <a:spLocks noChangeAspect="1"/>
          </p:cNvSpPr>
          <p:nvPr userDrawn="1"/>
        </p:nvSpPr>
        <p:spPr>
          <a:xfrm>
            <a:off x="43290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9" name="Diamond 8">
            <a:extLst>
              <a:ext uri="{FF2B5EF4-FFF2-40B4-BE49-F238E27FC236}">
                <a16:creationId xmlns:a16="http://schemas.microsoft.com/office/drawing/2014/main" id="{29D3BDEF-6BB9-6CBE-ACFC-DD920E449378}"/>
              </a:ext>
            </a:extLst>
          </p:cNvPr>
          <p:cNvSpPr>
            <a:spLocks noChangeAspect="1"/>
          </p:cNvSpPr>
          <p:nvPr userDrawn="1"/>
        </p:nvSpPr>
        <p:spPr>
          <a:xfrm>
            <a:off x="76302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0" name="Diamond 9">
            <a:extLst>
              <a:ext uri="{FF2B5EF4-FFF2-40B4-BE49-F238E27FC236}">
                <a16:creationId xmlns:a16="http://schemas.microsoft.com/office/drawing/2014/main" id="{D8A48578-D254-65A3-EED1-B28014EEEBD9}"/>
              </a:ext>
            </a:extLst>
          </p:cNvPr>
          <p:cNvSpPr>
            <a:spLocks noChangeAspect="1"/>
          </p:cNvSpPr>
          <p:nvPr userDrawn="1"/>
        </p:nvSpPr>
        <p:spPr>
          <a:xfrm>
            <a:off x="10931401" y="3195001"/>
            <a:ext cx="233998" cy="233998"/>
          </a:xfrm>
          <a:prstGeom prst="diamond">
            <a:avLst/>
          </a:prstGeom>
          <a:solidFill>
            <a:schemeClr val="bg2"/>
          </a:solidFill>
          <a:ln w="72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cxnSp>
        <p:nvCxnSpPr>
          <p:cNvPr id="11" name="Straight Connector 10">
            <a:extLst>
              <a:ext uri="{FF2B5EF4-FFF2-40B4-BE49-F238E27FC236}">
                <a16:creationId xmlns:a16="http://schemas.microsoft.com/office/drawing/2014/main" id="{688EDB63-A5BF-3237-34E5-E4714C29969F}"/>
              </a:ext>
            </a:extLst>
          </p:cNvPr>
          <p:cNvCxnSpPr>
            <a:cxnSpLocks/>
          </p:cNvCxnSpPr>
          <p:nvPr userDrawn="1"/>
        </p:nvCxnSpPr>
        <p:spPr>
          <a:xfrm>
            <a:off x="1272883"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6650407-0F81-A4BB-3A9F-2B18A69405DF}"/>
              </a:ext>
            </a:extLst>
          </p:cNvPr>
          <p:cNvCxnSpPr>
            <a:cxnSpLocks/>
          </p:cNvCxnSpPr>
          <p:nvPr userDrawn="1"/>
        </p:nvCxnSpPr>
        <p:spPr>
          <a:xfrm>
            <a:off x="4579625"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7B64FE62-6D1B-8F91-619B-639718EDCEFA}"/>
              </a:ext>
            </a:extLst>
          </p:cNvPr>
          <p:cNvCxnSpPr>
            <a:cxnSpLocks/>
          </p:cNvCxnSpPr>
          <p:nvPr userDrawn="1"/>
        </p:nvCxnSpPr>
        <p:spPr>
          <a:xfrm>
            <a:off x="7880825" y="3312000"/>
            <a:ext cx="3067202"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
        <p:nvSpPr>
          <p:cNvPr id="14" name="Text Placeholder 16">
            <a:extLst>
              <a:ext uri="{FF2B5EF4-FFF2-40B4-BE49-F238E27FC236}">
                <a16:creationId xmlns:a16="http://schemas.microsoft.com/office/drawing/2014/main" id="{CF500EA7-AC89-2E10-CA9B-ECB0AB8CEBEA}"/>
              </a:ext>
            </a:extLst>
          </p:cNvPr>
          <p:cNvSpPr>
            <a:spLocks noGrp="1"/>
          </p:cNvSpPr>
          <p:nvPr>
            <p:ph type="body" sz="quarter" idx="14"/>
          </p:nvPr>
        </p:nvSpPr>
        <p:spPr>
          <a:xfrm>
            <a:off x="2161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5" name="Text Placeholder 16">
            <a:extLst>
              <a:ext uri="{FF2B5EF4-FFF2-40B4-BE49-F238E27FC236}">
                <a16:creationId xmlns:a16="http://schemas.microsoft.com/office/drawing/2014/main" id="{736CAA28-E967-CCA5-43AC-0F91BDCE0798}"/>
              </a:ext>
            </a:extLst>
          </p:cNvPr>
          <p:cNvSpPr>
            <a:spLocks noGrp="1"/>
          </p:cNvSpPr>
          <p:nvPr>
            <p:ph type="body" sz="quarter" idx="15"/>
          </p:nvPr>
        </p:nvSpPr>
        <p:spPr>
          <a:xfrm>
            <a:off x="35173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6" name="Text Placeholder 16">
            <a:extLst>
              <a:ext uri="{FF2B5EF4-FFF2-40B4-BE49-F238E27FC236}">
                <a16:creationId xmlns:a16="http://schemas.microsoft.com/office/drawing/2014/main" id="{8B5463F6-EC92-D6BA-5782-BA253EB742AA}"/>
              </a:ext>
            </a:extLst>
          </p:cNvPr>
          <p:cNvSpPr>
            <a:spLocks noGrp="1"/>
          </p:cNvSpPr>
          <p:nvPr>
            <p:ph type="body" sz="quarter" idx="16"/>
          </p:nvPr>
        </p:nvSpPr>
        <p:spPr>
          <a:xfrm>
            <a:off x="68185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17" name="Text Placeholder 16">
            <a:extLst>
              <a:ext uri="{FF2B5EF4-FFF2-40B4-BE49-F238E27FC236}">
                <a16:creationId xmlns:a16="http://schemas.microsoft.com/office/drawing/2014/main" id="{7248D217-B2BD-CB00-471B-7E70EA699F2D}"/>
              </a:ext>
            </a:extLst>
          </p:cNvPr>
          <p:cNvSpPr>
            <a:spLocks noGrp="1"/>
          </p:cNvSpPr>
          <p:nvPr>
            <p:ph type="body" sz="quarter" idx="17"/>
          </p:nvPr>
        </p:nvSpPr>
        <p:spPr>
          <a:xfrm>
            <a:off x="10119731" y="3624263"/>
            <a:ext cx="1857338" cy="2476500"/>
          </a:xfrm>
        </p:spPr>
        <p:txBody>
          <a:bodyPr/>
          <a:lstStyle>
            <a:lvl1pPr algn="ctr">
              <a:spcAft>
                <a:spcPts val="0"/>
              </a:spcAft>
              <a:defRPr sz="1500">
                <a:solidFill>
                  <a:schemeClr val="bg2"/>
                </a:solidFill>
              </a:defRPr>
            </a:lvl1pPr>
            <a:lvl2pPr algn="ctr">
              <a:spcAft>
                <a:spcPts val="800"/>
              </a:spcAft>
              <a:defRPr sz="2000">
                <a:solidFill>
                  <a:schemeClr val="bg2"/>
                </a:solidFill>
                <a:latin typeface="Nuffield Sans Bold" panose="020B0804050202040203" pitchFamily="34" charset="0"/>
              </a:defRPr>
            </a:lvl2pPr>
            <a:lvl3pPr algn="ctr">
              <a:defRPr/>
            </a:lvl3pPr>
            <a:lvl4pPr algn="ctr">
              <a:defRPr/>
            </a:lvl4pPr>
            <a:lvl5pPr algn="ctr">
              <a:defRPr/>
            </a:lvl5pPr>
          </a:lstStyle>
          <a:p>
            <a:pPr lvl="0"/>
            <a:r>
              <a:rPr lang="en-US"/>
              <a:t>Click to edit Master text styles</a:t>
            </a:r>
          </a:p>
          <a:p>
            <a:pPr lvl="1"/>
            <a:r>
              <a:rPr lang="en-US"/>
              <a:t>Second level</a:t>
            </a:r>
          </a:p>
        </p:txBody>
      </p:sp>
      <p:sp>
        <p:nvSpPr>
          <p:cNvPr id="22" name="Picture Placeholder 20">
            <a:extLst>
              <a:ext uri="{FF2B5EF4-FFF2-40B4-BE49-F238E27FC236}">
                <a16:creationId xmlns:a16="http://schemas.microsoft.com/office/drawing/2014/main" id="{3D3B16F3-92BE-FBE8-A8FC-0F5EF5C04339}"/>
              </a:ext>
            </a:extLst>
          </p:cNvPr>
          <p:cNvSpPr>
            <a:spLocks noGrp="1"/>
          </p:cNvSpPr>
          <p:nvPr>
            <p:ph type="pic" sz="quarter" idx="19"/>
          </p:nvPr>
        </p:nvSpPr>
        <p:spPr>
          <a:xfrm>
            <a:off x="4086000" y="2169458"/>
            <a:ext cx="720000" cy="720000"/>
          </a:xfrm>
        </p:spPr>
        <p:txBody>
          <a:bodyPr/>
          <a:lstStyle/>
          <a:p>
            <a:r>
              <a:rPr lang="en-US"/>
              <a:t>Click icon to add picture</a:t>
            </a:r>
            <a:endParaRPr lang="en-GB"/>
          </a:p>
        </p:txBody>
      </p:sp>
      <p:sp>
        <p:nvSpPr>
          <p:cNvPr id="23" name="Picture Placeholder 20">
            <a:extLst>
              <a:ext uri="{FF2B5EF4-FFF2-40B4-BE49-F238E27FC236}">
                <a16:creationId xmlns:a16="http://schemas.microsoft.com/office/drawing/2014/main" id="{806F41CE-2770-9787-8313-7D288C68DBF2}"/>
              </a:ext>
            </a:extLst>
          </p:cNvPr>
          <p:cNvSpPr>
            <a:spLocks noGrp="1"/>
          </p:cNvSpPr>
          <p:nvPr>
            <p:ph type="pic" sz="quarter" idx="20"/>
          </p:nvPr>
        </p:nvSpPr>
        <p:spPr>
          <a:xfrm>
            <a:off x="7387200" y="2170925"/>
            <a:ext cx="720000" cy="720000"/>
          </a:xfrm>
        </p:spPr>
        <p:txBody>
          <a:bodyPr/>
          <a:lstStyle/>
          <a:p>
            <a:r>
              <a:rPr lang="en-US"/>
              <a:t>Click icon to add picture</a:t>
            </a:r>
            <a:endParaRPr lang="en-GB"/>
          </a:p>
        </p:txBody>
      </p:sp>
      <p:sp>
        <p:nvSpPr>
          <p:cNvPr id="24" name="Picture Placeholder 20">
            <a:extLst>
              <a:ext uri="{FF2B5EF4-FFF2-40B4-BE49-F238E27FC236}">
                <a16:creationId xmlns:a16="http://schemas.microsoft.com/office/drawing/2014/main" id="{9DBC24D6-F1C1-69CA-1000-ED30F4CF971C}"/>
              </a:ext>
            </a:extLst>
          </p:cNvPr>
          <p:cNvSpPr>
            <a:spLocks noGrp="1"/>
          </p:cNvSpPr>
          <p:nvPr>
            <p:ph type="pic" sz="quarter" idx="21"/>
          </p:nvPr>
        </p:nvSpPr>
        <p:spPr>
          <a:xfrm>
            <a:off x="10688400" y="2172392"/>
            <a:ext cx="720000" cy="720000"/>
          </a:xfrm>
        </p:spPr>
        <p:txBody>
          <a:bodyPr/>
          <a:lstStyle/>
          <a:p>
            <a:r>
              <a:rPr lang="en-US"/>
              <a:t>Click icon to add picture</a:t>
            </a:r>
            <a:endParaRPr lang="en-GB"/>
          </a:p>
        </p:txBody>
      </p:sp>
      <p:cxnSp>
        <p:nvCxnSpPr>
          <p:cNvPr id="19" name="Straight Connector 18">
            <a:extLst>
              <a:ext uri="{FF2B5EF4-FFF2-40B4-BE49-F238E27FC236}">
                <a16:creationId xmlns:a16="http://schemas.microsoft.com/office/drawing/2014/main" id="{9943E844-DC08-FE92-3A11-BC287B940E9A}"/>
              </a:ext>
            </a:extLst>
          </p:cNvPr>
          <p:cNvCxnSpPr>
            <a:cxnSpLocks/>
          </p:cNvCxnSpPr>
          <p:nvPr userDrawn="1"/>
        </p:nvCxnSpPr>
        <p:spPr>
          <a:xfrm flipV="1">
            <a:off x="26449" y="3312000"/>
            <a:ext cx="1026601" cy="0"/>
          </a:xfrm>
          <a:prstGeom prst="line">
            <a:avLst/>
          </a:prstGeom>
          <a:ln w="38100"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4242465"/>
      </p:ext>
    </p:extLst>
  </p:cSld>
  <p:clrMapOvr>
    <a:masterClrMapping/>
  </p:clrMapOvr>
  <p:transition spd="slow">
    <p:push/>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Flow Chart St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959D8-610F-13CA-E436-A73A158773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225FB17-6880-9E47-2AE5-B7E10072AFB0}"/>
              </a:ext>
            </a:extLst>
          </p:cNvPr>
          <p:cNvSpPr>
            <a:spLocks noGrp="1"/>
          </p:cNvSpPr>
          <p:nvPr>
            <p:ph type="dt" sz="half" idx="10"/>
          </p:nvPr>
        </p:nvSpPr>
        <p:spPr/>
        <p:txBody>
          <a:bodyPr/>
          <a:lstStyle/>
          <a:p>
            <a:fld id="{33512099-5C7F-4BFC-9455-FFF05D964215}" type="datetime1">
              <a:rPr lang="en-GB" smtClean="0"/>
              <a:t>07/07/2026</a:t>
            </a:fld>
            <a:endParaRPr lang="en-GB"/>
          </a:p>
        </p:txBody>
      </p:sp>
      <p:sp>
        <p:nvSpPr>
          <p:cNvPr id="4" name="Footer Placeholder 3">
            <a:extLst>
              <a:ext uri="{FF2B5EF4-FFF2-40B4-BE49-F238E27FC236}">
                <a16:creationId xmlns:a16="http://schemas.microsoft.com/office/drawing/2014/main" id="{8710F72E-C44F-5A20-AE2B-4D0091F879D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DED964CE-61DA-572E-3846-E1A8098507E9}"/>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Rectangle 5">
            <a:extLst>
              <a:ext uri="{FF2B5EF4-FFF2-40B4-BE49-F238E27FC236}">
                <a16:creationId xmlns:a16="http://schemas.microsoft.com/office/drawing/2014/main" id="{E142E247-EB4E-F3CA-9DFE-AA38B230C270}"/>
              </a:ext>
            </a:extLst>
          </p:cNvPr>
          <p:cNvSpPr/>
          <p:nvPr userDrawn="1"/>
        </p:nvSpPr>
        <p:spPr>
          <a:xfrm>
            <a:off x="9278938" y="2124000"/>
            <a:ext cx="2913063" cy="316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360000" rIns="360000" bIns="360000" rtlCol="0" anchor="t"/>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7" name="Freeform: Shape 6">
            <a:extLst>
              <a:ext uri="{FF2B5EF4-FFF2-40B4-BE49-F238E27FC236}">
                <a16:creationId xmlns:a16="http://schemas.microsoft.com/office/drawing/2014/main" id="{DC288030-AF7C-D0C8-FB24-5777D6CAE54F}"/>
              </a:ext>
            </a:extLst>
          </p:cNvPr>
          <p:cNvSpPr/>
          <p:nvPr userDrawn="1"/>
        </p:nvSpPr>
        <p:spPr>
          <a:xfrm>
            <a:off x="6364200"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8" name="Freeform: Shape 7">
            <a:extLst>
              <a:ext uri="{FF2B5EF4-FFF2-40B4-BE49-F238E27FC236}">
                <a16:creationId xmlns:a16="http://schemas.microsoft.com/office/drawing/2014/main" id="{96382DF4-998D-7439-058A-1513EF8D2FC7}"/>
              </a:ext>
            </a:extLst>
          </p:cNvPr>
          <p:cNvSpPr/>
          <p:nvPr userDrawn="1"/>
        </p:nvSpPr>
        <p:spPr>
          <a:xfrm>
            <a:off x="3451975"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9" name="Freeform: Shape 8">
            <a:extLst>
              <a:ext uri="{FF2B5EF4-FFF2-40B4-BE49-F238E27FC236}">
                <a16:creationId xmlns:a16="http://schemas.microsoft.com/office/drawing/2014/main" id="{6621AC84-461D-B9F3-DA27-F18ABBCB8053}"/>
              </a:ext>
            </a:extLst>
          </p:cNvPr>
          <p:cNvSpPr/>
          <p:nvPr userDrawn="1"/>
        </p:nvSpPr>
        <p:spPr>
          <a:xfrm>
            <a:off x="539750"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algn="ctr">
              <a:spcAft>
                <a:spcPts val="1417"/>
              </a:spcAft>
            </a:pPr>
            <a:endParaRPr lang="en-GB" sz="1400" dirty="0">
              <a:solidFill>
                <a:schemeClr val="tx1"/>
              </a:solidFill>
            </a:endParaRPr>
          </a:p>
        </p:txBody>
      </p:sp>
      <p:sp>
        <p:nvSpPr>
          <p:cNvPr id="10" name="Diamond 9">
            <a:extLst>
              <a:ext uri="{FF2B5EF4-FFF2-40B4-BE49-F238E27FC236}">
                <a16:creationId xmlns:a16="http://schemas.microsoft.com/office/drawing/2014/main" id="{E342E718-2BCD-928F-D21B-A9C380A801A0}"/>
              </a:ext>
            </a:extLst>
          </p:cNvPr>
          <p:cNvSpPr>
            <a:spLocks noChangeAspect="1"/>
          </p:cNvSpPr>
          <p:nvPr userDrawn="1"/>
        </p:nvSpPr>
        <p:spPr>
          <a:xfrm>
            <a:off x="676800"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1" name="Diamond 10">
            <a:extLst>
              <a:ext uri="{FF2B5EF4-FFF2-40B4-BE49-F238E27FC236}">
                <a16:creationId xmlns:a16="http://schemas.microsoft.com/office/drawing/2014/main" id="{B9EF0EC5-443C-AE00-FFE0-44DB6E76777C}"/>
              </a:ext>
            </a:extLst>
          </p:cNvPr>
          <p:cNvSpPr>
            <a:spLocks noChangeAspect="1"/>
          </p:cNvSpPr>
          <p:nvPr userDrawn="1"/>
        </p:nvSpPr>
        <p:spPr>
          <a:xfrm>
            <a:off x="3589025"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2" name="Diamond 11">
            <a:extLst>
              <a:ext uri="{FF2B5EF4-FFF2-40B4-BE49-F238E27FC236}">
                <a16:creationId xmlns:a16="http://schemas.microsoft.com/office/drawing/2014/main" id="{6C3213FA-DB10-495C-9C40-4D9D40C55FD7}"/>
              </a:ext>
            </a:extLst>
          </p:cNvPr>
          <p:cNvSpPr>
            <a:spLocks noChangeAspect="1"/>
          </p:cNvSpPr>
          <p:nvPr userDrawn="1"/>
        </p:nvSpPr>
        <p:spPr>
          <a:xfrm>
            <a:off x="6501250"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3" name="Diamond 12">
            <a:extLst>
              <a:ext uri="{FF2B5EF4-FFF2-40B4-BE49-F238E27FC236}">
                <a16:creationId xmlns:a16="http://schemas.microsoft.com/office/drawing/2014/main" id="{5B465180-2642-CCE4-8039-6BC6796CABA1}"/>
              </a:ext>
            </a:extLst>
          </p:cNvPr>
          <p:cNvSpPr>
            <a:spLocks noChangeAspect="1"/>
          </p:cNvSpPr>
          <p:nvPr userDrawn="1"/>
        </p:nvSpPr>
        <p:spPr>
          <a:xfrm>
            <a:off x="9413475"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4" name="Text Placeholder 8">
            <a:extLst>
              <a:ext uri="{FF2B5EF4-FFF2-40B4-BE49-F238E27FC236}">
                <a16:creationId xmlns:a16="http://schemas.microsoft.com/office/drawing/2014/main" id="{8B0FD43A-6FCE-E9F6-BDE9-DA61E1F5E022}"/>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
        <p:nvSpPr>
          <p:cNvPr id="25" name="Text Placeholder 15">
            <a:extLst>
              <a:ext uri="{FF2B5EF4-FFF2-40B4-BE49-F238E27FC236}">
                <a16:creationId xmlns:a16="http://schemas.microsoft.com/office/drawing/2014/main" id="{01B559CD-6928-C672-E08A-989F3F756B7F}"/>
              </a:ext>
            </a:extLst>
          </p:cNvPr>
          <p:cNvSpPr>
            <a:spLocks noGrp="1"/>
          </p:cNvSpPr>
          <p:nvPr>
            <p:ph type="body" sz="quarter" idx="14"/>
          </p:nvPr>
        </p:nvSpPr>
        <p:spPr>
          <a:xfrm>
            <a:off x="830985"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Text Placeholder 15">
            <a:extLst>
              <a:ext uri="{FF2B5EF4-FFF2-40B4-BE49-F238E27FC236}">
                <a16:creationId xmlns:a16="http://schemas.microsoft.com/office/drawing/2014/main" id="{69E7224E-23C8-2A20-8FE3-AE98F28643F7}"/>
              </a:ext>
            </a:extLst>
          </p:cNvPr>
          <p:cNvSpPr>
            <a:spLocks noGrp="1"/>
          </p:cNvSpPr>
          <p:nvPr>
            <p:ph type="body" sz="quarter" idx="15"/>
          </p:nvPr>
        </p:nvSpPr>
        <p:spPr>
          <a:xfrm>
            <a:off x="3744379"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7" name="Text Placeholder 15">
            <a:extLst>
              <a:ext uri="{FF2B5EF4-FFF2-40B4-BE49-F238E27FC236}">
                <a16:creationId xmlns:a16="http://schemas.microsoft.com/office/drawing/2014/main" id="{A4D0BCD3-7BF7-A977-96F8-128D020F61C1}"/>
              </a:ext>
            </a:extLst>
          </p:cNvPr>
          <p:cNvSpPr>
            <a:spLocks noGrp="1"/>
          </p:cNvSpPr>
          <p:nvPr>
            <p:ph type="body" sz="quarter" idx="16"/>
          </p:nvPr>
        </p:nvSpPr>
        <p:spPr>
          <a:xfrm>
            <a:off x="6657773"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8" name="Text Placeholder 15">
            <a:extLst>
              <a:ext uri="{FF2B5EF4-FFF2-40B4-BE49-F238E27FC236}">
                <a16:creationId xmlns:a16="http://schemas.microsoft.com/office/drawing/2014/main" id="{C416061D-A23D-B09A-5F4C-BD12BE223779}"/>
              </a:ext>
            </a:extLst>
          </p:cNvPr>
          <p:cNvSpPr>
            <a:spLocks noGrp="1"/>
          </p:cNvSpPr>
          <p:nvPr>
            <p:ph type="body" sz="quarter" idx="17"/>
          </p:nvPr>
        </p:nvSpPr>
        <p:spPr>
          <a:xfrm>
            <a:off x="9571167"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299983387"/>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Flow Chart Middle">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B52AD831-7C84-444C-0D0E-35733B0C44F1}"/>
              </a:ext>
            </a:extLst>
          </p:cNvPr>
          <p:cNvSpPr/>
          <p:nvPr userDrawn="1"/>
        </p:nvSpPr>
        <p:spPr>
          <a:xfrm>
            <a:off x="11918775" y="2124000"/>
            <a:ext cx="273225" cy="316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200" dirty="0">
              <a:solidFill>
                <a:schemeClr val="bg1"/>
              </a:solidFill>
            </a:endParaRPr>
          </a:p>
        </p:txBody>
      </p:sp>
      <p:sp>
        <p:nvSpPr>
          <p:cNvPr id="17" name="Freeform: Shape 16">
            <a:extLst>
              <a:ext uri="{FF2B5EF4-FFF2-40B4-BE49-F238E27FC236}">
                <a16:creationId xmlns:a16="http://schemas.microsoft.com/office/drawing/2014/main" id="{5B19AD31-1053-CCF2-19A3-47EDE1A418C3}"/>
              </a:ext>
            </a:extLst>
          </p:cNvPr>
          <p:cNvSpPr/>
          <p:nvPr userDrawn="1"/>
        </p:nvSpPr>
        <p:spPr>
          <a:xfrm>
            <a:off x="0" y="2124000"/>
            <a:ext cx="527610" cy="3168000"/>
          </a:xfrm>
          <a:custGeom>
            <a:avLst/>
            <a:gdLst>
              <a:gd name="connsiteX0" fmla="*/ 0 w 527610"/>
              <a:gd name="connsiteY0" fmla="*/ 0 h 3168000"/>
              <a:gd name="connsiteX1" fmla="*/ 281010 w 527610"/>
              <a:gd name="connsiteY1" fmla="*/ 0 h 3168000"/>
              <a:gd name="connsiteX2" fmla="*/ 281010 w 527610"/>
              <a:gd name="connsiteY2" fmla="*/ 1305000 h 3168000"/>
              <a:gd name="connsiteX3" fmla="*/ 527610 w 527610"/>
              <a:gd name="connsiteY3" fmla="*/ 1551600 h 3168000"/>
              <a:gd name="connsiteX4" fmla="*/ 281010 w 527610"/>
              <a:gd name="connsiteY4" fmla="*/ 1798200 h 3168000"/>
              <a:gd name="connsiteX5" fmla="*/ 281010 w 527610"/>
              <a:gd name="connsiteY5" fmla="*/ 3168000 h 3168000"/>
              <a:gd name="connsiteX6" fmla="*/ 0 w 527610"/>
              <a:gd name="connsiteY6" fmla="*/ 3168000 h 3168000"/>
              <a:gd name="connsiteX7" fmla="*/ 0 w 527610"/>
              <a:gd name="connsiteY7" fmla="*/ 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7610" h="3168000">
                <a:moveTo>
                  <a:pt x="0" y="0"/>
                </a:moveTo>
                <a:lnTo>
                  <a:pt x="281010" y="0"/>
                </a:lnTo>
                <a:lnTo>
                  <a:pt x="281010" y="1305000"/>
                </a:lnTo>
                <a:lnTo>
                  <a:pt x="527610" y="1551600"/>
                </a:lnTo>
                <a:lnTo>
                  <a:pt x="281010" y="1798200"/>
                </a:lnTo>
                <a:lnTo>
                  <a:pt x="281010" y="3168000"/>
                </a:lnTo>
                <a:lnTo>
                  <a:pt x="0" y="3168000"/>
                </a:ln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200" dirty="0">
              <a:solidFill>
                <a:schemeClr val="bg1"/>
              </a:solidFill>
            </a:endParaRPr>
          </a:p>
        </p:txBody>
      </p:sp>
      <p:sp>
        <p:nvSpPr>
          <p:cNvPr id="2" name="Title 1">
            <a:extLst>
              <a:ext uri="{FF2B5EF4-FFF2-40B4-BE49-F238E27FC236}">
                <a16:creationId xmlns:a16="http://schemas.microsoft.com/office/drawing/2014/main" id="{022959D8-610F-13CA-E436-A73A158773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225FB17-6880-9E47-2AE5-B7E10072AFB0}"/>
              </a:ext>
            </a:extLst>
          </p:cNvPr>
          <p:cNvSpPr>
            <a:spLocks noGrp="1"/>
          </p:cNvSpPr>
          <p:nvPr>
            <p:ph type="dt" sz="half" idx="10"/>
          </p:nvPr>
        </p:nvSpPr>
        <p:spPr/>
        <p:txBody>
          <a:bodyPr/>
          <a:lstStyle/>
          <a:p>
            <a:fld id="{33512099-5C7F-4BFC-9455-FFF05D964215}" type="datetime1">
              <a:rPr lang="en-GB" smtClean="0"/>
              <a:t>07/07/2026</a:t>
            </a:fld>
            <a:endParaRPr lang="en-GB"/>
          </a:p>
        </p:txBody>
      </p:sp>
      <p:sp>
        <p:nvSpPr>
          <p:cNvPr id="4" name="Footer Placeholder 3">
            <a:extLst>
              <a:ext uri="{FF2B5EF4-FFF2-40B4-BE49-F238E27FC236}">
                <a16:creationId xmlns:a16="http://schemas.microsoft.com/office/drawing/2014/main" id="{8710F72E-C44F-5A20-AE2B-4D0091F879D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DED964CE-61DA-572E-3846-E1A8098507E9}"/>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Rectangle 5">
            <a:extLst>
              <a:ext uri="{FF2B5EF4-FFF2-40B4-BE49-F238E27FC236}">
                <a16:creationId xmlns:a16="http://schemas.microsoft.com/office/drawing/2014/main" id="{E142E247-EB4E-F3CA-9DFE-AA38B230C270}"/>
              </a:ext>
            </a:extLst>
          </p:cNvPr>
          <p:cNvSpPr/>
          <p:nvPr userDrawn="1"/>
        </p:nvSpPr>
        <p:spPr>
          <a:xfrm>
            <a:off x="9005712" y="2124000"/>
            <a:ext cx="2913063" cy="316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360000" rIns="360000" bIns="360000" rtlCol="0" anchor="t"/>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7" name="Freeform: Shape 6">
            <a:extLst>
              <a:ext uri="{FF2B5EF4-FFF2-40B4-BE49-F238E27FC236}">
                <a16:creationId xmlns:a16="http://schemas.microsoft.com/office/drawing/2014/main" id="{DC288030-AF7C-D0C8-FB24-5777D6CAE54F}"/>
              </a:ext>
            </a:extLst>
          </p:cNvPr>
          <p:cNvSpPr/>
          <p:nvPr userDrawn="1"/>
        </p:nvSpPr>
        <p:spPr>
          <a:xfrm>
            <a:off x="6090974"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8" name="Freeform: Shape 7">
            <a:extLst>
              <a:ext uri="{FF2B5EF4-FFF2-40B4-BE49-F238E27FC236}">
                <a16:creationId xmlns:a16="http://schemas.microsoft.com/office/drawing/2014/main" id="{96382DF4-998D-7439-058A-1513EF8D2FC7}"/>
              </a:ext>
            </a:extLst>
          </p:cNvPr>
          <p:cNvSpPr/>
          <p:nvPr userDrawn="1"/>
        </p:nvSpPr>
        <p:spPr>
          <a:xfrm>
            <a:off x="3178749"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9" name="Freeform: Shape 8">
            <a:extLst>
              <a:ext uri="{FF2B5EF4-FFF2-40B4-BE49-F238E27FC236}">
                <a16:creationId xmlns:a16="http://schemas.microsoft.com/office/drawing/2014/main" id="{6621AC84-461D-B9F3-DA27-F18ABBCB8053}"/>
              </a:ext>
            </a:extLst>
          </p:cNvPr>
          <p:cNvSpPr/>
          <p:nvPr userDrawn="1"/>
        </p:nvSpPr>
        <p:spPr>
          <a:xfrm>
            <a:off x="266524"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algn="ctr">
              <a:spcAft>
                <a:spcPts val="1417"/>
              </a:spcAft>
            </a:pPr>
            <a:endParaRPr lang="en-GB" sz="1400" dirty="0">
              <a:solidFill>
                <a:schemeClr val="tx1"/>
              </a:solidFill>
            </a:endParaRPr>
          </a:p>
        </p:txBody>
      </p:sp>
      <p:sp>
        <p:nvSpPr>
          <p:cNvPr id="10" name="Diamond 9">
            <a:extLst>
              <a:ext uri="{FF2B5EF4-FFF2-40B4-BE49-F238E27FC236}">
                <a16:creationId xmlns:a16="http://schemas.microsoft.com/office/drawing/2014/main" id="{E342E718-2BCD-928F-D21B-A9C380A801A0}"/>
              </a:ext>
            </a:extLst>
          </p:cNvPr>
          <p:cNvSpPr>
            <a:spLocks noChangeAspect="1"/>
          </p:cNvSpPr>
          <p:nvPr userDrawn="1"/>
        </p:nvSpPr>
        <p:spPr>
          <a:xfrm>
            <a:off x="403574"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1" name="Diamond 10">
            <a:extLst>
              <a:ext uri="{FF2B5EF4-FFF2-40B4-BE49-F238E27FC236}">
                <a16:creationId xmlns:a16="http://schemas.microsoft.com/office/drawing/2014/main" id="{B9EF0EC5-443C-AE00-FFE0-44DB6E76777C}"/>
              </a:ext>
            </a:extLst>
          </p:cNvPr>
          <p:cNvSpPr>
            <a:spLocks noChangeAspect="1"/>
          </p:cNvSpPr>
          <p:nvPr userDrawn="1"/>
        </p:nvSpPr>
        <p:spPr>
          <a:xfrm>
            <a:off x="3315799"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2" name="Diamond 11">
            <a:extLst>
              <a:ext uri="{FF2B5EF4-FFF2-40B4-BE49-F238E27FC236}">
                <a16:creationId xmlns:a16="http://schemas.microsoft.com/office/drawing/2014/main" id="{6C3213FA-DB10-495C-9C40-4D9D40C55FD7}"/>
              </a:ext>
            </a:extLst>
          </p:cNvPr>
          <p:cNvSpPr>
            <a:spLocks noChangeAspect="1"/>
          </p:cNvSpPr>
          <p:nvPr userDrawn="1"/>
        </p:nvSpPr>
        <p:spPr>
          <a:xfrm>
            <a:off x="6228024"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3" name="Diamond 12">
            <a:extLst>
              <a:ext uri="{FF2B5EF4-FFF2-40B4-BE49-F238E27FC236}">
                <a16:creationId xmlns:a16="http://schemas.microsoft.com/office/drawing/2014/main" id="{5B465180-2642-CCE4-8039-6BC6796CABA1}"/>
              </a:ext>
            </a:extLst>
          </p:cNvPr>
          <p:cNvSpPr>
            <a:spLocks noChangeAspect="1"/>
          </p:cNvSpPr>
          <p:nvPr userDrawn="1"/>
        </p:nvSpPr>
        <p:spPr>
          <a:xfrm>
            <a:off x="9140249"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4" name="Text Placeholder 8">
            <a:extLst>
              <a:ext uri="{FF2B5EF4-FFF2-40B4-BE49-F238E27FC236}">
                <a16:creationId xmlns:a16="http://schemas.microsoft.com/office/drawing/2014/main" id="{8B0FD43A-6FCE-E9F6-BDE9-DA61E1F5E022}"/>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
        <p:nvSpPr>
          <p:cNvPr id="25" name="Text Placeholder 15">
            <a:extLst>
              <a:ext uri="{FF2B5EF4-FFF2-40B4-BE49-F238E27FC236}">
                <a16:creationId xmlns:a16="http://schemas.microsoft.com/office/drawing/2014/main" id="{01B559CD-6928-C672-E08A-989F3F756B7F}"/>
              </a:ext>
            </a:extLst>
          </p:cNvPr>
          <p:cNvSpPr>
            <a:spLocks noGrp="1"/>
          </p:cNvSpPr>
          <p:nvPr>
            <p:ph type="body" sz="quarter" idx="14"/>
          </p:nvPr>
        </p:nvSpPr>
        <p:spPr>
          <a:xfrm>
            <a:off x="557759"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Text Placeholder 15">
            <a:extLst>
              <a:ext uri="{FF2B5EF4-FFF2-40B4-BE49-F238E27FC236}">
                <a16:creationId xmlns:a16="http://schemas.microsoft.com/office/drawing/2014/main" id="{69E7224E-23C8-2A20-8FE3-AE98F28643F7}"/>
              </a:ext>
            </a:extLst>
          </p:cNvPr>
          <p:cNvSpPr>
            <a:spLocks noGrp="1"/>
          </p:cNvSpPr>
          <p:nvPr>
            <p:ph type="body" sz="quarter" idx="15"/>
          </p:nvPr>
        </p:nvSpPr>
        <p:spPr>
          <a:xfrm>
            <a:off x="3471153"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7" name="Text Placeholder 15">
            <a:extLst>
              <a:ext uri="{FF2B5EF4-FFF2-40B4-BE49-F238E27FC236}">
                <a16:creationId xmlns:a16="http://schemas.microsoft.com/office/drawing/2014/main" id="{A4D0BCD3-7BF7-A977-96F8-128D020F61C1}"/>
              </a:ext>
            </a:extLst>
          </p:cNvPr>
          <p:cNvSpPr>
            <a:spLocks noGrp="1"/>
          </p:cNvSpPr>
          <p:nvPr>
            <p:ph type="body" sz="quarter" idx="16"/>
          </p:nvPr>
        </p:nvSpPr>
        <p:spPr>
          <a:xfrm>
            <a:off x="6384547"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8" name="Text Placeholder 15">
            <a:extLst>
              <a:ext uri="{FF2B5EF4-FFF2-40B4-BE49-F238E27FC236}">
                <a16:creationId xmlns:a16="http://schemas.microsoft.com/office/drawing/2014/main" id="{C416061D-A23D-B09A-5F4C-BD12BE223779}"/>
              </a:ext>
            </a:extLst>
          </p:cNvPr>
          <p:cNvSpPr>
            <a:spLocks noGrp="1"/>
          </p:cNvSpPr>
          <p:nvPr>
            <p:ph type="body" sz="quarter" idx="17"/>
          </p:nvPr>
        </p:nvSpPr>
        <p:spPr>
          <a:xfrm>
            <a:off x="9297941"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251097842"/>
      </p:ext>
    </p:extLst>
  </p:cSld>
  <p:clrMapOvr>
    <a:masterClrMapping/>
  </p:clrMapOvr>
  <p:transition spd="slow">
    <p:push/>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Flow Chart E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959D8-610F-13CA-E436-A73A158773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225FB17-6880-9E47-2AE5-B7E10072AFB0}"/>
              </a:ext>
            </a:extLst>
          </p:cNvPr>
          <p:cNvSpPr>
            <a:spLocks noGrp="1"/>
          </p:cNvSpPr>
          <p:nvPr>
            <p:ph type="dt" sz="half" idx="10"/>
          </p:nvPr>
        </p:nvSpPr>
        <p:spPr/>
        <p:txBody>
          <a:bodyPr/>
          <a:lstStyle/>
          <a:p>
            <a:fld id="{33512099-5C7F-4BFC-9455-FFF05D964215}" type="datetime1">
              <a:rPr lang="en-GB" smtClean="0"/>
              <a:t>07/07/2026</a:t>
            </a:fld>
            <a:endParaRPr lang="en-GB"/>
          </a:p>
        </p:txBody>
      </p:sp>
      <p:sp>
        <p:nvSpPr>
          <p:cNvPr id="4" name="Footer Placeholder 3">
            <a:extLst>
              <a:ext uri="{FF2B5EF4-FFF2-40B4-BE49-F238E27FC236}">
                <a16:creationId xmlns:a16="http://schemas.microsoft.com/office/drawing/2014/main" id="{8710F72E-C44F-5A20-AE2B-4D0091F879D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DED964CE-61DA-572E-3846-E1A8098507E9}"/>
              </a:ext>
            </a:extLst>
          </p:cNvPr>
          <p:cNvSpPr>
            <a:spLocks noGrp="1"/>
          </p:cNvSpPr>
          <p:nvPr>
            <p:ph type="sldNum" sz="quarter" idx="12"/>
          </p:nvPr>
        </p:nvSpPr>
        <p:spPr/>
        <p:txBody>
          <a:bodyPr/>
          <a:lstStyle/>
          <a:p>
            <a:fld id="{CBA53E11-492D-48B3-9F9B-09541CA2A39A}" type="slidenum">
              <a:rPr lang="en-GB" smtClean="0"/>
              <a:pPr/>
              <a:t>‹#›</a:t>
            </a:fld>
            <a:endParaRPr lang="en-GB" dirty="0"/>
          </a:p>
        </p:txBody>
      </p:sp>
      <p:sp>
        <p:nvSpPr>
          <p:cNvPr id="6" name="Rectangle 5">
            <a:extLst>
              <a:ext uri="{FF2B5EF4-FFF2-40B4-BE49-F238E27FC236}">
                <a16:creationId xmlns:a16="http://schemas.microsoft.com/office/drawing/2014/main" id="{E142E247-EB4E-F3CA-9DFE-AA38B230C270}"/>
              </a:ext>
            </a:extLst>
          </p:cNvPr>
          <p:cNvSpPr/>
          <p:nvPr userDrawn="1"/>
        </p:nvSpPr>
        <p:spPr>
          <a:xfrm>
            <a:off x="8737600" y="2124000"/>
            <a:ext cx="2913063" cy="316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360000" rIns="360000" bIns="360000" rtlCol="0" anchor="t"/>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7" name="Freeform: Shape 6">
            <a:extLst>
              <a:ext uri="{FF2B5EF4-FFF2-40B4-BE49-F238E27FC236}">
                <a16:creationId xmlns:a16="http://schemas.microsoft.com/office/drawing/2014/main" id="{DC288030-AF7C-D0C8-FB24-5777D6CAE54F}"/>
              </a:ext>
            </a:extLst>
          </p:cNvPr>
          <p:cNvSpPr/>
          <p:nvPr userDrawn="1"/>
        </p:nvSpPr>
        <p:spPr>
          <a:xfrm>
            <a:off x="5822862"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8" name="Freeform: Shape 7">
            <a:extLst>
              <a:ext uri="{FF2B5EF4-FFF2-40B4-BE49-F238E27FC236}">
                <a16:creationId xmlns:a16="http://schemas.microsoft.com/office/drawing/2014/main" id="{96382DF4-998D-7439-058A-1513EF8D2FC7}"/>
              </a:ext>
            </a:extLst>
          </p:cNvPr>
          <p:cNvSpPr/>
          <p:nvPr userDrawn="1"/>
        </p:nvSpPr>
        <p:spPr>
          <a:xfrm>
            <a:off x="2910637"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marL="0" marR="0" lvl="0" indent="0" algn="ctr" defTabSz="914400" rtl="0" eaLnBrk="1" fontAlgn="auto" latinLnBrk="0" hangingPunct="1">
              <a:lnSpc>
                <a:spcPct val="100000"/>
              </a:lnSpc>
              <a:spcBef>
                <a:spcPts val="0"/>
              </a:spcBef>
              <a:spcAft>
                <a:spcPts val="1417"/>
              </a:spcAft>
              <a:buClrTx/>
              <a:buSzTx/>
              <a:buFontTx/>
              <a:buNone/>
              <a:tabLst/>
              <a:defRPr/>
            </a:pPr>
            <a:endParaRPr kumimoji="0" lang="en-GB" sz="1400" b="0" i="0" u="none" strike="noStrike" kern="1200" cap="none" spc="0" normalizeH="0" baseline="0" noProof="0" dirty="0">
              <a:ln>
                <a:noFill/>
              </a:ln>
              <a:solidFill>
                <a:srgbClr val="282823"/>
              </a:solidFill>
              <a:effectLst/>
              <a:uLnTx/>
              <a:uFillTx/>
              <a:latin typeface="Nuffield Sans Light"/>
              <a:ea typeface="+mn-ea"/>
              <a:cs typeface="+mn-cs"/>
            </a:endParaRPr>
          </a:p>
        </p:txBody>
      </p:sp>
      <p:sp>
        <p:nvSpPr>
          <p:cNvPr id="9" name="Freeform: Shape 8">
            <a:extLst>
              <a:ext uri="{FF2B5EF4-FFF2-40B4-BE49-F238E27FC236}">
                <a16:creationId xmlns:a16="http://schemas.microsoft.com/office/drawing/2014/main" id="{6621AC84-461D-B9F3-DA27-F18ABBCB8053}"/>
              </a:ext>
            </a:extLst>
          </p:cNvPr>
          <p:cNvSpPr/>
          <p:nvPr userDrawn="1"/>
        </p:nvSpPr>
        <p:spPr>
          <a:xfrm>
            <a:off x="-1588" y="2124000"/>
            <a:ext cx="3159663" cy="3168000"/>
          </a:xfrm>
          <a:custGeom>
            <a:avLst/>
            <a:gdLst>
              <a:gd name="connsiteX0" fmla="*/ 0 w 3159663"/>
              <a:gd name="connsiteY0" fmla="*/ 0 h 3168000"/>
              <a:gd name="connsiteX1" fmla="*/ 2913063 w 3159663"/>
              <a:gd name="connsiteY1" fmla="*/ 0 h 3168000"/>
              <a:gd name="connsiteX2" fmla="*/ 2913063 w 3159663"/>
              <a:gd name="connsiteY2" fmla="*/ 1305000 h 3168000"/>
              <a:gd name="connsiteX3" fmla="*/ 3159663 w 3159663"/>
              <a:gd name="connsiteY3" fmla="*/ 1551600 h 3168000"/>
              <a:gd name="connsiteX4" fmla="*/ 2913063 w 3159663"/>
              <a:gd name="connsiteY4" fmla="*/ 1798200 h 3168000"/>
              <a:gd name="connsiteX5" fmla="*/ 2913063 w 3159663"/>
              <a:gd name="connsiteY5" fmla="*/ 3168000 h 3168000"/>
              <a:gd name="connsiteX6" fmla="*/ 0 w 3159663"/>
              <a:gd name="connsiteY6" fmla="*/ 3168000 h 31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9663" h="3168000">
                <a:moveTo>
                  <a:pt x="0" y="0"/>
                </a:moveTo>
                <a:lnTo>
                  <a:pt x="2913063" y="0"/>
                </a:lnTo>
                <a:lnTo>
                  <a:pt x="2913063" y="1305000"/>
                </a:lnTo>
                <a:lnTo>
                  <a:pt x="3159663" y="1551600"/>
                </a:lnTo>
                <a:lnTo>
                  <a:pt x="2913063" y="1798200"/>
                </a:lnTo>
                <a:lnTo>
                  <a:pt x="2913063" y="3168000"/>
                </a:lnTo>
                <a:lnTo>
                  <a:pt x="0" y="3168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tIns="360000" rIns="540000" bIns="360000" rtlCol="0" anchor="t">
            <a:noAutofit/>
          </a:bodyPr>
          <a:lstStyle/>
          <a:p>
            <a:pPr algn="ctr">
              <a:spcAft>
                <a:spcPts val="1417"/>
              </a:spcAft>
            </a:pPr>
            <a:endParaRPr lang="en-GB" sz="1400" dirty="0">
              <a:solidFill>
                <a:schemeClr val="tx1"/>
              </a:solidFill>
            </a:endParaRPr>
          </a:p>
        </p:txBody>
      </p:sp>
      <p:sp>
        <p:nvSpPr>
          <p:cNvPr id="10" name="Diamond 9">
            <a:extLst>
              <a:ext uri="{FF2B5EF4-FFF2-40B4-BE49-F238E27FC236}">
                <a16:creationId xmlns:a16="http://schemas.microsoft.com/office/drawing/2014/main" id="{E342E718-2BCD-928F-D21B-A9C380A801A0}"/>
              </a:ext>
            </a:extLst>
          </p:cNvPr>
          <p:cNvSpPr>
            <a:spLocks noChangeAspect="1"/>
          </p:cNvSpPr>
          <p:nvPr userDrawn="1"/>
        </p:nvSpPr>
        <p:spPr>
          <a:xfrm>
            <a:off x="135462"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1" name="Diamond 10">
            <a:extLst>
              <a:ext uri="{FF2B5EF4-FFF2-40B4-BE49-F238E27FC236}">
                <a16:creationId xmlns:a16="http://schemas.microsoft.com/office/drawing/2014/main" id="{B9EF0EC5-443C-AE00-FFE0-44DB6E76777C}"/>
              </a:ext>
            </a:extLst>
          </p:cNvPr>
          <p:cNvSpPr>
            <a:spLocks noChangeAspect="1"/>
          </p:cNvSpPr>
          <p:nvPr userDrawn="1"/>
        </p:nvSpPr>
        <p:spPr>
          <a:xfrm>
            <a:off x="3047687"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2" name="Diamond 11">
            <a:extLst>
              <a:ext uri="{FF2B5EF4-FFF2-40B4-BE49-F238E27FC236}">
                <a16:creationId xmlns:a16="http://schemas.microsoft.com/office/drawing/2014/main" id="{6C3213FA-DB10-495C-9C40-4D9D40C55FD7}"/>
              </a:ext>
            </a:extLst>
          </p:cNvPr>
          <p:cNvSpPr>
            <a:spLocks noChangeAspect="1"/>
          </p:cNvSpPr>
          <p:nvPr userDrawn="1"/>
        </p:nvSpPr>
        <p:spPr>
          <a:xfrm>
            <a:off x="5959912"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3" name="Diamond 12">
            <a:extLst>
              <a:ext uri="{FF2B5EF4-FFF2-40B4-BE49-F238E27FC236}">
                <a16:creationId xmlns:a16="http://schemas.microsoft.com/office/drawing/2014/main" id="{5B465180-2642-CCE4-8039-6BC6796CABA1}"/>
              </a:ext>
            </a:extLst>
          </p:cNvPr>
          <p:cNvSpPr>
            <a:spLocks noChangeAspect="1"/>
          </p:cNvSpPr>
          <p:nvPr userDrawn="1"/>
        </p:nvSpPr>
        <p:spPr>
          <a:xfrm>
            <a:off x="8872137" y="1638000"/>
            <a:ext cx="972000" cy="972000"/>
          </a:xfrm>
          <a:prstGeom prst="diamond">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bg1"/>
              </a:solidFill>
            </a:endParaRPr>
          </a:p>
        </p:txBody>
      </p:sp>
      <p:sp>
        <p:nvSpPr>
          <p:cNvPr id="14" name="Text Placeholder 8">
            <a:extLst>
              <a:ext uri="{FF2B5EF4-FFF2-40B4-BE49-F238E27FC236}">
                <a16:creationId xmlns:a16="http://schemas.microsoft.com/office/drawing/2014/main" id="{8B0FD43A-6FCE-E9F6-BDE9-DA61E1F5E022}"/>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
        <p:nvSpPr>
          <p:cNvPr id="25" name="Text Placeholder 15">
            <a:extLst>
              <a:ext uri="{FF2B5EF4-FFF2-40B4-BE49-F238E27FC236}">
                <a16:creationId xmlns:a16="http://schemas.microsoft.com/office/drawing/2014/main" id="{01B559CD-6928-C672-E08A-989F3F756B7F}"/>
              </a:ext>
            </a:extLst>
          </p:cNvPr>
          <p:cNvSpPr>
            <a:spLocks noGrp="1"/>
          </p:cNvSpPr>
          <p:nvPr>
            <p:ph type="body" sz="quarter" idx="14"/>
          </p:nvPr>
        </p:nvSpPr>
        <p:spPr>
          <a:xfrm>
            <a:off x="289647"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Text Placeholder 15">
            <a:extLst>
              <a:ext uri="{FF2B5EF4-FFF2-40B4-BE49-F238E27FC236}">
                <a16:creationId xmlns:a16="http://schemas.microsoft.com/office/drawing/2014/main" id="{69E7224E-23C8-2A20-8FE3-AE98F28643F7}"/>
              </a:ext>
            </a:extLst>
          </p:cNvPr>
          <p:cNvSpPr>
            <a:spLocks noGrp="1"/>
          </p:cNvSpPr>
          <p:nvPr>
            <p:ph type="body" sz="quarter" idx="15"/>
          </p:nvPr>
        </p:nvSpPr>
        <p:spPr>
          <a:xfrm>
            <a:off x="3203041"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7" name="Text Placeholder 15">
            <a:extLst>
              <a:ext uri="{FF2B5EF4-FFF2-40B4-BE49-F238E27FC236}">
                <a16:creationId xmlns:a16="http://schemas.microsoft.com/office/drawing/2014/main" id="{A4D0BCD3-7BF7-A977-96F8-128D020F61C1}"/>
              </a:ext>
            </a:extLst>
          </p:cNvPr>
          <p:cNvSpPr>
            <a:spLocks noGrp="1"/>
          </p:cNvSpPr>
          <p:nvPr>
            <p:ph type="body" sz="quarter" idx="16"/>
          </p:nvPr>
        </p:nvSpPr>
        <p:spPr>
          <a:xfrm>
            <a:off x="6116435"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8" name="Text Placeholder 15">
            <a:extLst>
              <a:ext uri="{FF2B5EF4-FFF2-40B4-BE49-F238E27FC236}">
                <a16:creationId xmlns:a16="http://schemas.microsoft.com/office/drawing/2014/main" id="{C416061D-A23D-B09A-5F4C-BD12BE223779}"/>
              </a:ext>
            </a:extLst>
          </p:cNvPr>
          <p:cNvSpPr>
            <a:spLocks noGrp="1"/>
          </p:cNvSpPr>
          <p:nvPr>
            <p:ph type="body" sz="quarter" idx="17"/>
          </p:nvPr>
        </p:nvSpPr>
        <p:spPr>
          <a:xfrm>
            <a:off x="9029829" y="2422525"/>
            <a:ext cx="2382838" cy="2514600"/>
          </a:xfrm>
        </p:spPr>
        <p:txBody>
          <a:bodyPr/>
          <a:lstStyle>
            <a:lvl1pPr>
              <a:spcAft>
                <a:spcPts val="1417"/>
              </a:spcAft>
              <a:defRPr sz="1400"/>
            </a:lvl1pPr>
            <a:lvl2pPr algn="ctr">
              <a:spcAft>
                <a:spcPts val="1417"/>
              </a:spcAft>
              <a:defRPr/>
            </a:lvl2pPr>
            <a:lvl3pPr>
              <a:spcAft>
                <a:spcPts val="1417"/>
              </a:spcAft>
              <a:defRPr sz="1400"/>
            </a:lvl3pPr>
            <a:lvl4pPr>
              <a:spcAft>
                <a:spcPts val="1417"/>
              </a:spcAft>
              <a:defRPr sz="1400"/>
            </a:lvl4pPr>
            <a:lvl5pPr>
              <a:spcAft>
                <a:spcPts val="1417"/>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607259803"/>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36668-9440-2FC4-1A20-CEA2160E17C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AA156BD-F388-30EA-2720-04061953B80B}"/>
              </a:ext>
            </a:extLst>
          </p:cNvPr>
          <p:cNvSpPr>
            <a:spLocks noGrp="1"/>
          </p:cNvSpPr>
          <p:nvPr>
            <p:ph type="dt" sz="half" idx="10"/>
          </p:nvPr>
        </p:nvSpPr>
        <p:spPr/>
        <p:txBody>
          <a:bodyPr/>
          <a:lstStyle/>
          <a:p>
            <a:fld id="{F74ACB46-B736-42ED-B2E5-1EF4B9041BA6}" type="datetime1">
              <a:rPr lang="en-GB" smtClean="0"/>
              <a:t>07/07/2026</a:t>
            </a:fld>
            <a:endParaRPr lang="en-GB"/>
          </a:p>
        </p:txBody>
      </p:sp>
      <p:sp>
        <p:nvSpPr>
          <p:cNvPr id="4" name="Footer Placeholder 3">
            <a:extLst>
              <a:ext uri="{FF2B5EF4-FFF2-40B4-BE49-F238E27FC236}">
                <a16:creationId xmlns:a16="http://schemas.microsoft.com/office/drawing/2014/main" id="{93FDBFEE-0509-16B7-5DAE-5E0DB02DD7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AB126A-2C1E-4241-BBEB-C3AA6FE6222E}"/>
              </a:ext>
            </a:extLst>
          </p:cNvPr>
          <p:cNvSpPr>
            <a:spLocks noGrp="1"/>
          </p:cNvSpPr>
          <p:nvPr>
            <p:ph type="sldNum" sz="quarter" idx="12"/>
          </p:nvPr>
        </p:nvSpPr>
        <p:spPr/>
        <p:txBody>
          <a:bodyPr/>
          <a:lstStyle/>
          <a:p>
            <a:fld id="{CBA53E11-492D-48B3-9F9B-09541CA2A39A}" type="slidenum">
              <a:rPr lang="en-GB" smtClean="0"/>
              <a:t>‹#›</a:t>
            </a:fld>
            <a:endParaRPr lang="en-GB"/>
          </a:p>
        </p:txBody>
      </p:sp>
      <p:sp>
        <p:nvSpPr>
          <p:cNvPr id="6" name="Text Placeholder 8">
            <a:extLst>
              <a:ext uri="{FF2B5EF4-FFF2-40B4-BE49-F238E27FC236}">
                <a16:creationId xmlns:a16="http://schemas.microsoft.com/office/drawing/2014/main" id="{CC86B4E9-2DF5-93BE-953D-CA0F306A3882}"/>
              </a:ext>
            </a:extLst>
          </p:cNvPr>
          <p:cNvSpPr>
            <a:spLocks noGrp="1"/>
          </p:cNvSpPr>
          <p:nvPr>
            <p:ph type="body" sz="quarter" idx="13"/>
          </p:nvPr>
        </p:nvSpPr>
        <p:spPr>
          <a:xfrm>
            <a:off x="539750" y="981075"/>
            <a:ext cx="11110913" cy="441325"/>
          </a:xfrm>
        </p:spPr>
        <p:txBody>
          <a:bodyPr/>
          <a:lstStyle>
            <a:lvl1pPr>
              <a:defRPr sz="2700">
                <a:solidFill>
                  <a:schemeClr val="bg2"/>
                </a:solidFill>
              </a:defRPr>
            </a:lvl1pPr>
          </a:lstStyle>
          <a:p>
            <a:pPr lvl="0"/>
            <a:r>
              <a:rPr lang="en-US"/>
              <a:t>Click to edit Master text styles</a:t>
            </a:r>
          </a:p>
        </p:txBody>
      </p:sp>
    </p:spTree>
    <p:extLst>
      <p:ext uri="{BB962C8B-B14F-4D97-AF65-F5344CB8AC3E}">
        <p14:creationId xmlns:p14="http://schemas.microsoft.com/office/powerpoint/2010/main" val="1711818251"/>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B01DE9-7247-71C2-3301-8F43BD947000}"/>
              </a:ext>
            </a:extLst>
          </p:cNvPr>
          <p:cNvSpPr>
            <a:spLocks noGrp="1"/>
          </p:cNvSpPr>
          <p:nvPr>
            <p:ph type="dt" sz="half" idx="10"/>
          </p:nvPr>
        </p:nvSpPr>
        <p:spPr/>
        <p:txBody>
          <a:bodyPr/>
          <a:lstStyle/>
          <a:p>
            <a:fld id="{45051D2F-F836-453B-B658-CD19BCA03D45}" type="datetime1">
              <a:rPr lang="en-GB" smtClean="0"/>
              <a:t>07/07/2026</a:t>
            </a:fld>
            <a:endParaRPr lang="en-GB"/>
          </a:p>
        </p:txBody>
      </p:sp>
      <p:sp>
        <p:nvSpPr>
          <p:cNvPr id="3" name="Footer Placeholder 2">
            <a:extLst>
              <a:ext uri="{FF2B5EF4-FFF2-40B4-BE49-F238E27FC236}">
                <a16:creationId xmlns:a16="http://schemas.microsoft.com/office/drawing/2014/main" id="{A0F1F649-B08E-D628-15EF-6CAEE9855C9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0EDFB5-B3BA-ADA8-4600-FCDAFA1A852F}"/>
              </a:ext>
            </a:extLst>
          </p:cNvPr>
          <p:cNvSpPr>
            <a:spLocks noGrp="1"/>
          </p:cNvSpPr>
          <p:nvPr>
            <p:ph type="sldNum" sz="quarter" idx="12"/>
          </p:nvPr>
        </p:nvSpPr>
        <p:spPr/>
        <p:txBody>
          <a:bodyPr/>
          <a:lstStyle/>
          <a:p>
            <a:fld id="{CBA53E11-492D-48B3-9F9B-09541CA2A39A}" type="slidenum">
              <a:rPr lang="en-GB" smtClean="0"/>
              <a:t>‹#›</a:t>
            </a:fld>
            <a:endParaRPr lang="en-GB"/>
          </a:p>
        </p:txBody>
      </p:sp>
    </p:spTree>
    <p:extLst>
      <p:ext uri="{BB962C8B-B14F-4D97-AF65-F5344CB8AC3E}">
        <p14:creationId xmlns:p14="http://schemas.microsoft.com/office/powerpoint/2010/main" val="1964464979"/>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0F4440-CEDC-0D92-E0D5-5C1E3B59B1DA}"/>
              </a:ext>
            </a:extLst>
          </p:cNvPr>
          <p:cNvSpPr>
            <a:spLocks noGrp="1"/>
          </p:cNvSpPr>
          <p:nvPr>
            <p:ph type="title"/>
          </p:nvPr>
        </p:nvSpPr>
        <p:spPr>
          <a:xfrm>
            <a:off x="539750" y="539750"/>
            <a:ext cx="11110914" cy="441152"/>
          </a:xfrm>
          <a:prstGeom prst="rect">
            <a:avLst/>
          </a:prstGeom>
        </p:spPr>
        <p:txBody>
          <a:bodyPr vert="horz" lIns="0" tIns="0" rIns="0" bIns="0" rtlCol="0" anchor="t">
            <a:no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DBCA021F-8558-9528-DA3D-486CCDBEB58F}"/>
              </a:ext>
            </a:extLst>
          </p:cNvPr>
          <p:cNvSpPr>
            <a:spLocks noGrp="1"/>
          </p:cNvSpPr>
          <p:nvPr>
            <p:ph type="body" idx="1"/>
          </p:nvPr>
        </p:nvSpPr>
        <p:spPr>
          <a:xfrm>
            <a:off x="539750" y="2628901"/>
            <a:ext cx="11110914" cy="3471862"/>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id="{1CD1A8F0-AC4B-E4A0-94D0-99C4BFD973A7}"/>
              </a:ext>
            </a:extLst>
          </p:cNvPr>
          <p:cNvSpPr>
            <a:spLocks noGrp="1"/>
          </p:cNvSpPr>
          <p:nvPr>
            <p:ph type="dt" sz="half" idx="2"/>
          </p:nvPr>
        </p:nvSpPr>
        <p:spPr>
          <a:xfrm>
            <a:off x="8617527" y="6406306"/>
            <a:ext cx="2743200" cy="210705"/>
          </a:xfrm>
          <a:prstGeom prst="rect">
            <a:avLst/>
          </a:prstGeom>
        </p:spPr>
        <p:txBody>
          <a:bodyPr vert="horz" lIns="0" tIns="0" rIns="0" bIns="0" rtlCol="0" anchor="ctr">
            <a:noAutofit/>
          </a:bodyPr>
          <a:lstStyle>
            <a:lvl1pPr algn="r">
              <a:defRPr sz="1200">
                <a:solidFill>
                  <a:schemeClr val="tx1"/>
                </a:solidFill>
              </a:defRPr>
            </a:lvl1pPr>
          </a:lstStyle>
          <a:p>
            <a:fld id="{33512099-5C7F-4BFC-9455-FFF05D964215}" type="datetime1">
              <a:rPr lang="en-GB" smtClean="0"/>
              <a:t>07/07/2026</a:t>
            </a:fld>
            <a:endParaRPr lang="en-GB"/>
          </a:p>
        </p:txBody>
      </p:sp>
      <p:sp>
        <p:nvSpPr>
          <p:cNvPr id="5" name="Footer Placeholder 4">
            <a:extLst>
              <a:ext uri="{FF2B5EF4-FFF2-40B4-BE49-F238E27FC236}">
                <a16:creationId xmlns:a16="http://schemas.microsoft.com/office/drawing/2014/main" id="{5EC0FC7A-298A-77A0-6596-56B0B3FD8C37}"/>
              </a:ext>
            </a:extLst>
          </p:cNvPr>
          <p:cNvSpPr>
            <a:spLocks noGrp="1"/>
          </p:cNvSpPr>
          <p:nvPr>
            <p:ph type="ftr" sz="quarter" idx="3"/>
          </p:nvPr>
        </p:nvSpPr>
        <p:spPr>
          <a:xfrm>
            <a:off x="539750" y="6406306"/>
            <a:ext cx="4114800" cy="210705"/>
          </a:xfrm>
          <a:prstGeom prst="rect">
            <a:avLst/>
          </a:prstGeom>
        </p:spPr>
        <p:txBody>
          <a:bodyPr vert="horz" lIns="0" tIns="0" rIns="0" bIns="0" rtlCol="0" anchor="ctr">
            <a:noAutofit/>
          </a:bodyPr>
          <a:lstStyle>
            <a:lvl1pPr algn="l">
              <a:defRPr sz="1200">
                <a:solidFill>
                  <a:schemeClr val="tx1"/>
                </a:solidFill>
              </a:defRPr>
            </a:lvl1pPr>
          </a:lstStyle>
          <a:p>
            <a:endParaRPr lang="en-GB" dirty="0"/>
          </a:p>
        </p:txBody>
      </p:sp>
      <p:sp>
        <p:nvSpPr>
          <p:cNvPr id="6" name="Slide Number Placeholder 5">
            <a:extLst>
              <a:ext uri="{FF2B5EF4-FFF2-40B4-BE49-F238E27FC236}">
                <a16:creationId xmlns:a16="http://schemas.microsoft.com/office/drawing/2014/main" id="{B4517C40-7EB7-0CFD-6F6C-54AE57DE17D5}"/>
              </a:ext>
            </a:extLst>
          </p:cNvPr>
          <p:cNvSpPr>
            <a:spLocks noGrp="1"/>
          </p:cNvSpPr>
          <p:nvPr>
            <p:ph type="sldNum" sz="quarter" idx="4"/>
          </p:nvPr>
        </p:nvSpPr>
        <p:spPr>
          <a:xfrm>
            <a:off x="11650664" y="6328800"/>
            <a:ext cx="474834" cy="365716"/>
          </a:xfrm>
          <a:prstGeom prst="rect">
            <a:avLst/>
          </a:prstGeom>
        </p:spPr>
        <p:txBody>
          <a:bodyPr vert="horz" lIns="0" tIns="0" rIns="0" bIns="0" rtlCol="0" anchor="ctr">
            <a:noAutofit/>
          </a:bodyPr>
          <a:lstStyle>
            <a:lvl1pPr algn="l">
              <a:defRPr sz="2400">
                <a:solidFill>
                  <a:schemeClr val="bg2"/>
                </a:solidFill>
              </a:defRPr>
            </a:lvl1pPr>
          </a:lstStyle>
          <a:p>
            <a:fld id="{CBA53E11-492D-48B3-9F9B-09541CA2A39A}" type="slidenum">
              <a:rPr lang="en-GB" smtClean="0"/>
              <a:pPr/>
              <a:t>‹#›</a:t>
            </a:fld>
            <a:endParaRPr lang="en-GB" dirty="0"/>
          </a:p>
        </p:txBody>
      </p:sp>
    </p:spTree>
    <p:extLst>
      <p:ext uri="{BB962C8B-B14F-4D97-AF65-F5344CB8AC3E}">
        <p14:creationId xmlns:p14="http://schemas.microsoft.com/office/powerpoint/2010/main" val="1145082161"/>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58" r:id="rId4"/>
    <p:sldLayoutId id="2147483659" r:id="rId5"/>
    <p:sldLayoutId id="2147483660" r:id="rId6"/>
    <p:sldLayoutId id="2147483650" r:id="rId7"/>
    <p:sldLayoutId id="2147483652" r:id="rId8"/>
    <p:sldLayoutId id="2147483672" r:id="rId9"/>
    <p:sldLayoutId id="2147483667" r:id="rId10"/>
    <p:sldLayoutId id="2147483673" r:id="rId11"/>
    <p:sldLayoutId id="2147483674" r:id="rId12"/>
    <p:sldLayoutId id="2147483668" r:id="rId13"/>
    <p:sldLayoutId id="2147483669" r:id="rId14"/>
    <p:sldLayoutId id="2147483670" r:id="rId15"/>
    <p:sldLayoutId id="2147483671" r:id="rId16"/>
    <p:sldLayoutId id="2147483661" r:id="rId17"/>
    <p:sldLayoutId id="2147483662" r:id="rId18"/>
    <p:sldLayoutId id="2147483663" r:id="rId19"/>
    <p:sldLayoutId id="2147483680" r:id="rId20"/>
    <p:sldLayoutId id="2147483665" r:id="rId21"/>
    <p:sldLayoutId id="2147483666" r:id="rId22"/>
    <p:sldLayoutId id="2147483679" r:id="rId23"/>
    <p:sldLayoutId id="2147483681" r:id="rId24"/>
    <p:sldLayoutId id="2147483682" r:id="rId25"/>
    <p:sldLayoutId id="2147483683" r:id="rId26"/>
    <p:sldLayoutId id="2147483684" r:id="rId27"/>
    <p:sldLayoutId id="2147483685" r:id="rId28"/>
    <p:sldLayoutId id="2147483686" r:id="rId29"/>
    <p:sldLayoutId id="2147483654" r:id="rId30"/>
    <p:sldLayoutId id="2147483655" r:id="rId31"/>
  </p:sldLayoutIdLst>
  <p:transition>
    <p:fade/>
  </p:transition>
  <p:hf hdr="0" ftr="0" dt="0"/>
  <p:txStyles>
    <p:titleStyle>
      <a:lvl1pPr algn="l" defTabSz="914400" rtl="0" eaLnBrk="1" latinLnBrk="0" hangingPunct="1">
        <a:lnSpc>
          <a:spcPct val="85000"/>
        </a:lnSpc>
        <a:spcBef>
          <a:spcPct val="0"/>
        </a:spcBef>
        <a:buNone/>
        <a:defRPr sz="3500" kern="1200">
          <a:solidFill>
            <a:schemeClr val="bg2"/>
          </a:solidFill>
          <a:latin typeface="+mj-lt"/>
          <a:ea typeface="+mj-ea"/>
          <a:cs typeface="+mj-cs"/>
        </a:defRPr>
      </a:lvl1pPr>
    </p:titleStyle>
    <p:bodyStyle>
      <a:lvl1pPr marL="0" indent="0" algn="l" defTabSz="914400" rtl="0" eaLnBrk="1" latinLnBrk="0" hangingPunct="1">
        <a:lnSpc>
          <a:spcPct val="100000"/>
        </a:lnSpc>
        <a:spcBef>
          <a:spcPts val="0"/>
        </a:spcBef>
        <a:spcAft>
          <a:spcPts val="1000"/>
        </a:spcAft>
        <a:buFont typeface="Arial" panose="020B0604020202020204" pitchFamily="34" charset="0"/>
        <a:buNone/>
        <a:defRPr sz="1800" kern="1200">
          <a:solidFill>
            <a:schemeClr val="tx1"/>
          </a:solidFill>
          <a:latin typeface="+mn-lt"/>
          <a:ea typeface="+mn-ea"/>
          <a:cs typeface="+mn-cs"/>
        </a:defRPr>
      </a:lvl1pPr>
      <a:lvl2pPr marL="0" indent="0" algn="l" defTabSz="914400" rtl="0" eaLnBrk="1" latinLnBrk="0" hangingPunct="1">
        <a:lnSpc>
          <a:spcPct val="100000"/>
        </a:lnSpc>
        <a:spcBef>
          <a:spcPts val="0"/>
        </a:spcBef>
        <a:spcAft>
          <a:spcPts val="1000"/>
        </a:spcAft>
        <a:buFont typeface="Arial" panose="020B0604020202020204" pitchFamily="34" charset="0"/>
        <a:buNone/>
        <a:defRPr sz="1800" b="0" kern="1200">
          <a:solidFill>
            <a:schemeClr val="tx1"/>
          </a:solidFill>
          <a:latin typeface="+mj-lt"/>
          <a:ea typeface="+mn-ea"/>
          <a:cs typeface="+mn-cs"/>
        </a:defRPr>
      </a:lvl2pPr>
      <a:lvl3pPr marL="270000" indent="-270000" algn="l" defTabSz="914400" rtl="0" eaLnBrk="1" latinLnBrk="0" hangingPunct="1">
        <a:lnSpc>
          <a:spcPct val="100000"/>
        </a:lnSpc>
        <a:spcBef>
          <a:spcPts val="0"/>
        </a:spcBef>
        <a:spcAft>
          <a:spcPts val="1000"/>
        </a:spcAft>
        <a:buClr>
          <a:schemeClr val="bg2"/>
        </a:buClr>
        <a:buSzPct val="65000"/>
        <a:buFont typeface="Wingdings" panose="05000000000000000000" pitchFamily="2" charset="2"/>
        <a:buChar char=""/>
        <a:defRPr sz="1800" kern="1200">
          <a:solidFill>
            <a:schemeClr val="tx1"/>
          </a:solidFill>
          <a:latin typeface="+mn-lt"/>
          <a:ea typeface="+mn-ea"/>
          <a:cs typeface="+mn-cs"/>
        </a:defRPr>
      </a:lvl3pPr>
      <a:lvl4pPr marL="540000" indent="-270000" algn="l" defTabSz="914400" rtl="0" eaLnBrk="1" latinLnBrk="0" hangingPunct="1">
        <a:lnSpc>
          <a:spcPct val="100000"/>
        </a:lnSpc>
        <a:spcBef>
          <a:spcPts val="0"/>
        </a:spcBef>
        <a:spcAft>
          <a:spcPts val="1000"/>
        </a:spcAft>
        <a:buClr>
          <a:schemeClr val="bg2"/>
        </a:buClr>
        <a:buSzPct val="65000"/>
        <a:buFont typeface="Wingdings" panose="05000000000000000000" pitchFamily="2" charset="2"/>
        <a:buChar char=""/>
        <a:defRPr sz="1800" kern="1200">
          <a:solidFill>
            <a:schemeClr val="tx1"/>
          </a:solidFill>
          <a:latin typeface="+mn-lt"/>
          <a:ea typeface="+mn-ea"/>
          <a:cs typeface="+mn-cs"/>
        </a:defRPr>
      </a:lvl4pPr>
      <a:lvl5pPr marL="810000" indent="-270000" algn="l" defTabSz="914400" rtl="0" eaLnBrk="1" latinLnBrk="0" hangingPunct="1">
        <a:lnSpc>
          <a:spcPct val="100000"/>
        </a:lnSpc>
        <a:spcBef>
          <a:spcPts val="0"/>
        </a:spcBef>
        <a:spcAft>
          <a:spcPts val="1000"/>
        </a:spcAft>
        <a:buClr>
          <a:schemeClr val="bg2"/>
        </a:buClr>
        <a:buSzPct val="65000"/>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guide id="3" pos="340" userDrawn="1">
          <p15:clr>
            <a:srgbClr val="F26B43"/>
          </p15:clr>
        </p15:guide>
        <p15:guide id="4" pos="7339" userDrawn="1">
          <p15:clr>
            <a:srgbClr val="F26B43"/>
          </p15:clr>
        </p15:guide>
        <p15:guide id="5" orient="horz" pos="340" userDrawn="1">
          <p15:clr>
            <a:srgbClr val="F26B43"/>
          </p15:clr>
        </p15:guide>
        <p15:guide id="6" orient="horz" pos="4065" userDrawn="1">
          <p15:clr>
            <a:srgbClr val="F26B43"/>
          </p15:clr>
        </p15:guide>
        <p15:guide id="7" orient="horz" pos="3843" userDrawn="1">
          <p15:clr>
            <a:srgbClr val="F26B43"/>
          </p15:clr>
        </p15:guide>
        <p15:guide id="8" orient="horz" pos="1656" userDrawn="1">
          <p15:clr>
            <a:srgbClr val="F26B43"/>
          </p15:clr>
        </p15:guide>
        <p15:guide id="9" orient="horz" pos="102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0.xml"/><Relationship Id="rId1" Type="http://schemas.openxmlformats.org/officeDocument/2006/relationships/video" Target="https://player.vimeo.com/video/863949936?app_id=122963"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2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Personal trainer helping member on gym floor ">
            <a:extLst>
              <a:ext uri="{FF2B5EF4-FFF2-40B4-BE49-F238E27FC236}">
                <a16:creationId xmlns:a16="http://schemas.microsoft.com/office/drawing/2014/main" id="{A48DC1D0-3D1E-2C56-6438-850B240E88D6}"/>
              </a:ext>
            </a:extLst>
          </p:cNvPr>
          <p:cNvPicPr>
            <a:picLocks noGrp="1" noChangeAspect="1"/>
          </p:cNvPicPr>
          <p:nvPr>
            <p:ph type="pic" sz="quarter" idx="12"/>
          </p:nvPr>
        </p:nvPicPr>
        <p:blipFill rotWithShape="1">
          <a:blip r:embed="rId2" cstate="screen">
            <a:extLst>
              <a:ext uri="{28A0092B-C50C-407E-A947-70E740481C1C}">
                <a14:useLocalDpi xmlns:a14="http://schemas.microsoft.com/office/drawing/2010/main"/>
              </a:ext>
            </a:extLst>
          </a:blip>
          <a:srcRect/>
          <a:stretch/>
        </p:blipFill>
        <p:spPr/>
      </p:pic>
      <p:sp>
        <p:nvSpPr>
          <p:cNvPr id="2" name="Title 1">
            <a:extLst>
              <a:ext uri="{FF2B5EF4-FFF2-40B4-BE49-F238E27FC236}">
                <a16:creationId xmlns:a16="http://schemas.microsoft.com/office/drawing/2014/main" id="{1A0D525D-DC8B-1131-02E2-361C35457A52}"/>
              </a:ext>
            </a:extLst>
          </p:cNvPr>
          <p:cNvSpPr>
            <a:spLocks noGrp="1"/>
          </p:cNvSpPr>
          <p:nvPr>
            <p:ph type="ctrTitle"/>
          </p:nvPr>
        </p:nvSpPr>
        <p:spPr>
          <a:xfrm>
            <a:off x="539749" y="1073440"/>
            <a:ext cx="4176337" cy="1950149"/>
          </a:xfrm>
        </p:spPr>
        <p:txBody>
          <a:bodyPr/>
          <a:lstStyle/>
          <a:p>
            <a:r>
              <a:rPr lang="en-GB" dirty="0"/>
              <a:t>Water Safety</a:t>
            </a:r>
          </a:p>
        </p:txBody>
      </p:sp>
      <p:sp>
        <p:nvSpPr>
          <p:cNvPr id="3" name="Subtitle 2">
            <a:extLst>
              <a:ext uri="{FF2B5EF4-FFF2-40B4-BE49-F238E27FC236}">
                <a16:creationId xmlns:a16="http://schemas.microsoft.com/office/drawing/2014/main" id="{6C5F6F5F-6ADB-06BB-06A0-574E78E6CE67}"/>
              </a:ext>
            </a:extLst>
          </p:cNvPr>
          <p:cNvSpPr>
            <a:spLocks noGrp="1"/>
          </p:cNvSpPr>
          <p:nvPr>
            <p:ph type="subTitle" idx="1"/>
          </p:nvPr>
        </p:nvSpPr>
        <p:spPr>
          <a:xfrm>
            <a:off x="539749" y="3339954"/>
            <a:ext cx="4176337" cy="753251"/>
          </a:xfrm>
        </p:spPr>
        <p:txBody>
          <a:bodyPr/>
          <a:lstStyle/>
          <a:p>
            <a:r>
              <a:rPr lang="en-GB" dirty="0"/>
              <a:t>School presentation</a:t>
            </a:r>
          </a:p>
        </p:txBody>
      </p:sp>
      <p:pic>
        <p:nvPicPr>
          <p:cNvPr id="6" name="Picture 5">
            <a:extLst>
              <a:ext uri="{FF2B5EF4-FFF2-40B4-BE49-F238E27FC236}">
                <a16:creationId xmlns:a16="http://schemas.microsoft.com/office/drawing/2014/main" id="{9A390362-9251-3F39-1BC1-D17D7B9FAF0D}"/>
              </a:ext>
            </a:extLst>
          </p:cNvPr>
          <p:cNvPicPr>
            <a:picLocks noChangeAspect="1"/>
          </p:cNvPicPr>
          <p:nvPr/>
        </p:nvPicPr>
        <p:blipFill>
          <a:blip r:embed="rId3"/>
          <a:srcRect l="5364" r="6574"/>
          <a:stretch>
            <a:fillRect/>
          </a:stretch>
        </p:blipFill>
        <p:spPr>
          <a:xfrm>
            <a:off x="3880262" y="0"/>
            <a:ext cx="8311738" cy="6857999"/>
          </a:xfrm>
          <a:prstGeom prst="rect">
            <a:avLst/>
          </a:prstGeom>
        </p:spPr>
      </p:pic>
      <p:pic>
        <p:nvPicPr>
          <p:cNvPr id="7" name="Picture 6" descr="A logo for a charity event&#10;&#10;AI-generated content may be incorrect.">
            <a:extLst>
              <a:ext uri="{FF2B5EF4-FFF2-40B4-BE49-F238E27FC236}">
                <a16:creationId xmlns:a16="http://schemas.microsoft.com/office/drawing/2014/main" id="{E11D2007-1BEF-5123-A0C3-4ECEA8EC2B9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85004" y="3863129"/>
            <a:ext cx="2218985" cy="2218492"/>
          </a:xfrm>
          <a:prstGeom prst="rect">
            <a:avLst/>
          </a:prstGeom>
        </p:spPr>
      </p:pic>
    </p:spTree>
    <p:extLst>
      <p:ext uri="{BB962C8B-B14F-4D97-AF65-F5344CB8AC3E}">
        <p14:creationId xmlns:p14="http://schemas.microsoft.com/office/powerpoint/2010/main" val="1126801720"/>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25D2C-5860-D023-AAD4-D5A9C9A16061}"/>
              </a:ext>
            </a:extLst>
          </p:cNvPr>
          <p:cNvSpPr>
            <a:spLocks noGrp="1"/>
          </p:cNvSpPr>
          <p:nvPr>
            <p:ph type="title"/>
          </p:nvPr>
        </p:nvSpPr>
        <p:spPr/>
        <p:txBody>
          <a:bodyPr/>
          <a:lstStyle/>
          <a:p>
            <a:endParaRPr lang="en-GB"/>
          </a:p>
        </p:txBody>
      </p:sp>
      <p:sp>
        <p:nvSpPr>
          <p:cNvPr id="3" name="Slide Number Placeholder 2">
            <a:extLst>
              <a:ext uri="{FF2B5EF4-FFF2-40B4-BE49-F238E27FC236}">
                <a16:creationId xmlns:a16="http://schemas.microsoft.com/office/drawing/2014/main" id="{E2B914C9-B751-D630-3F26-29CAF6E8965E}"/>
              </a:ext>
            </a:extLst>
          </p:cNvPr>
          <p:cNvSpPr>
            <a:spLocks noGrp="1"/>
          </p:cNvSpPr>
          <p:nvPr>
            <p:ph type="sldNum" sz="quarter" idx="12"/>
          </p:nvPr>
        </p:nvSpPr>
        <p:spPr/>
        <p:txBody>
          <a:bodyPr/>
          <a:lstStyle/>
          <a:p>
            <a:fld id="{CBA53E11-492D-48B3-9F9B-09541CA2A39A}" type="slidenum">
              <a:rPr lang="en-GB" smtClean="0"/>
              <a:pPr/>
              <a:t>2</a:t>
            </a:fld>
            <a:endParaRPr lang="en-GB" dirty="0"/>
          </a:p>
        </p:txBody>
      </p:sp>
      <p:pic>
        <p:nvPicPr>
          <p:cNvPr id="5" name="Picture 4">
            <a:extLst>
              <a:ext uri="{FF2B5EF4-FFF2-40B4-BE49-F238E27FC236}">
                <a16:creationId xmlns:a16="http://schemas.microsoft.com/office/drawing/2014/main" id="{CA89DD72-CD4A-4144-29BE-35A4B04FE8A6}"/>
              </a:ext>
            </a:extLst>
          </p:cNvPr>
          <p:cNvPicPr>
            <a:picLocks noChangeAspect="1"/>
          </p:cNvPicPr>
          <p:nvPr/>
        </p:nvPicPr>
        <p:blipFill>
          <a:blip r:embed="rId2"/>
          <a:stretch>
            <a:fillRect/>
          </a:stretch>
        </p:blipFill>
        <p:spPr>
          <a:xfrm>
            <a:off x="551485" y="301753"/>
            <a:ext cx="11087444" cy="5750222"/>
          </a:xfrm>
          <a:prstGeom prst="rect">
            <a:avLst/>
          </a:prstGeom>
        </p:spPr>
      </p:pic>
      <p:pic>
        <p:nvPicPr>
          <p:cNvPr id="6" name="Picture 5">
            <a:extLst>
              <a:ext uri="{FF2B5EF4-FFF2-40B4-BE49-F238E27FC236}">
                <a16:creationId xmlns:a16="http://schemas.microsoft.com/office/drawing/2014/main" id="{060DA50F-2019-5DA4-D124-7F28834D7F18}"/>
              </a:ext>
            </a:extLst>
          </p:cNvPr>
          <p:cNvPicPr>
            <a:picLocks noChangeAspect="1"/>
          </p:cNvPicPr>
          <p:nvPr/>
        </p:nvPicPr>
        <p:blipFill>
          <a:blip r:embed="rId3"/>
          <a:stretch>
            <a:fillRect/>
          </a:stretch>
        </p:blipFill>
        <p:spPr>
          <a:xfrm>
            <a:off x="551485" y="5107013"/>
            <a:ext cx="2097206" cy="944962"/>
          </a:xfrm>
          <a:prstGeom prst="rect">
            <a:avLst/>
          </a:prstGeom>
        </p:spPr>
      </p:pic>
    </p:spTree>
    <p:extLst>
      <p:ext uri="{BB962C8B-B14F-4D97-AF65-F5344CB8AC3E}">
        <p14:creationId xmlns:p14="http://schemas.microsoft.com/office/powerpoint/2010/main" val="1061953245"/>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5EBDFC00-7A82-286C-BF9D-D3FEEE0BD5AD}"/>
              </a:ext>
            </a:extLst>
          </p:cNvPr>
          <p:cNvSpPr>
            <a:spLocks noGrp="1"/>
          </p:cNvSpPr>
          <p:nvPr>
            <p:ph type="title"/>
          </p:nvPr>
        </p:nvSpPr>
        <p:spPr>
          <a:xfrm>
            <a:off x="539750" y="539750"/>
            <a:ext cx="11110914" cy="441152"/>
          </a:xfrm>
        </p:spPr>
        <p:txBody>
          <a:bodyPr anchor="ctr">
            <a:normAutofit/>
          </a:bodyPr>
          <a:lstStyle/>
          <a:p>
            <a:endParaRPr lang="en-US" sz="3300" dirty="0"/>
          </a:p>
        </p:txBody>
      </p:sp>
      <p:sp>
        <p:nvSpPr>
          <p:cNvPr id="4" name="Slide Number Placeholder 3">
            <a:extLst>
              <a:ext uri="{FF2B5EF4-FFF2-40B4-BE49-F238E27FC236}">
                <a16:creationId xmlns:a16="http://schemas.microsoft.com/office/drawing/2014/main" id="{98850D81-0DAA-62CE-5EFF-FD0B92B42F3C}"/>
              </a:ext>
            </a:extLst>
          </p:cNvPr>
          <p:cNvSpPr>
            <a:spLocks noGrp="1"/>
          </p:cNvSpPr>
          <p:nvPr>
            <p:ph type="sldNum" sz="quarter" idx="12"/>
          </p:nvPr>
        </p:nvSpPr>
        <p:spPr>
          <a:xfrm>
            <a:off x="11650664" y="6328800"/>
            <a:ext cx="474834" cy="365716"/>
          </a:xfrm>
        </p:spPr>
        <p:txBody>
          <a:bodyPr anchor="ctr">
            <a:normAutofit/>
          </a:bodyPr>
          <a:lstStyle/>
          <a:p>
            <a:pPr>
              <a:lnSpc>
                <a:spcPct val="90000"/>
              </a:lnSpc>
              <a:spcAft>
                <a:spcPts val="600"/>
              </a:spcAft>
            </a:pPr>
            <a:fld id="{CBA53E11-492D-48B3-9F9B-09541CA2A39A}" type="slidenum">
              <a:rPr lang="en-GB" smtClean="0"/>
              <a:pPr>
                <a:lnSpc>
                  <a:spcPct val="90000"/>
                </a:lnSpc>
                <a:spcAft>
                  <a:spcPts val="600"/>
                </a:spcAft>
              </a:pPr>
              <a:t>3</a:t>
            </a:fld>
            <a:endParaRPr lang="en-GB"/>
          </a:p>
        </p:txBody>
      </p:sp>
      <p:pic>
        <p:nvPicPr>
          <p:cNvPr id="6" name="Online Media 5" title="Water Safety Code Cartoon">
            <a:hlinkClick r:id="" action="ppaction://media"/>
            <a:extLst>
              <a:ext uri="{FF2B5EF4-FFF2-40B4-BE49-F238E27FC236}">
                <a16:creationId xmlns:a16="http://schemas.microsoft.com/office/drawing/2014/main" id="{96BFC8B9-F082-00EB-3E74-47108A018CDC}"/>
              </a:ext>
            </a:extLst>
          </p:cNvPr>
          <p:cNvPicPr>
            <a:picLocks noRot="1" noChangeAspect="1"/>
          </p:cNvPicPr>
          <p:nvPr>
            <a:videoFile r:link="rId1"/>
          </p:nvPr>
        </p:nvPicPr>
        <p:blipFill>
          <a:blip r:embed="rId3"/>
          <a:stretch>
            <a:fillRect/>
          </a:stretch>
        </p:blipFill>
        <p:spPr>
          <a:xfrm>
            <a:off x="979714" y="539750"/>
            <a:ext cx="10107358" cy="5685389"/>
          </a:xfrm>
          <a:prstGeom prst="rect">
            <a:avLst/>
          </a:prstGeom>
          <a:noFill/>
        </p:spPr>
      </p:pic>
    </p:spTree>
    <p:extLst>
      <p:ext uri="{BB962C8B-B14F-4D97-AF65-F5344CB8AC3E}">
        <p14:creationId xmlns:p14="http://schemas.microsoft.com/office/powerpoint/2010/main" val="15708358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AF9B6-8AD6-3CBD-5464-2F1227877D25}"/>
              </a:ext>
            </a:extLst>
          </p:cNvPr>
          <p:cNvSpPr>
            <a:spLocks noGrp="1"/>
          </p:cNvSpPr>
          <p:nvPr>
            <p:ph type="title"/>
          </p:nvPr>
        </p:nvSpPr>
        <p:spPr>
          <a:xfrm>
            <a:off x="215660" y="362309"/>
            <a:ext cx="11909838" cy="5848710"/>
          </a:xfrm>
        </p:spPr>
        <p:txBody>
          <a:bodyPr/>
          <a:lstStyle/>
          <a:p>
            <a:r>
              <a:rPr lang="en-GB" dirty="0"/>
              <a:t>Video quiz</a:t>
            </a:r>
            <a:br>
              <a:rPr lang="en-GB" dirty="0"/>
            </a:br>
            <a:r>
              <a:rPr lang="en-GB" sz="4000" dirty="0"/>
              <a:t/>
            </a:r>
            <a:br>
              <a:rPr lang="en-GB" sz="4000" dirty="0"/>
            </a:br>
            <a:r>
              <a:rPr lang="en-GB" sz="4000" dirty="0"/>
              <a:t>1. If your friend goes into the water, do you follow them in?</a:t>
            </a:r>
            <a:br>
              <a:rPr lang="en-GB" sz="4000" dirty="0"/>
            </a:br>
            <a:r>
              <a:rPr lang="en-GB" sz="4000" dirty="0"/>
              <a:t>2. If someone in the water needs help, do you go into the water to help them?</a:t>
            </a:r>
            <a:endParaRPr lang="en-GB" dirty="0"/>
          </a:p>
        </p:txBody>
      </p:sp>
      <p:sp>
        <p:nvSpPr>
          <p:cNvPr id="3" name="Slide Number Placeholder 2">
            <a:extLst>
              <a:ext uri="{FF2B5EF4-FFF2-40B4-BE49-F238E27FC236}">
                <a16:creationId xmlns:a16="http://schemas.microsoft.com/office/drawing/2014/main" id="{3F0D9023-92E6-6C79-F0D2-CCCCCBE371CB}"/>
              </a:ext>
            </a:extLst>
          </p:cNvPr>
          <p:cNvSpPr>
            <a:spLocks noGrp="1"/>
          </p:cNvSpPr>
          <p:nvPr>
            <p:ph type="sldNum" sz="quarter" idx="12"/>
          </p:nvPr>
        </p:nvSpPr>
        <p:spPr/>
        <p:txBody>
          <a:bodyPr/>
          <a:lstStyle/>
          <a:p>
            <a:fld id="{CBA53E11-492D-48B3-9F9B-09541CA2A39A}" type="slidenum">
              <a:rPr lang="en-GB" smtClean="0"/>
              <a:pPr/>
              <a:t>4</a:t>
            </a:fld>
            <a:endParaRPr lang="en-GB" dirty="0"/>
          </a:p>
        </p:txBody>
      </p:sp>
    </p:spTree>
    <p:extLst>
      <p:ext uri="{BB962C8B-B14F-4D97-AF65-F5344CB8AC3E}">
        <p14:creationId xmlns:p14="http://schemas.microsoft.com/office/powerpoint/2010/main" val="418559399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81822-2669-208F-2530-9EB02A1F9D15}"/>
              </a:ext>
            </a:extLst>
          </p:cNvPr>
          <p:cNvSpPr>
            <a:spLocks noGrp="1"/>
          </p:cNvSpPr>
          <p:nvPr>
            <p:ph type="title"/>
          </p:nvPr>
        </p:nvSpPr>
        <p:spPr/>
        <p:txBody>
          <a:bodyPr/>
          <a:lstStyle/>
          <a:p>
            <a:r>
              <a:rPr lang="en-GB" dirty="0"/>
              <a:t>Know your flags</a:t>
            </a:r>
          </a:p>
        </p:txBody>
      </p:sp>
      <p:sp>
        <p:nvSpPr>
          <p:cNvPr id="18" name="Slide Number Placeholder 17">
            <a:extLst>
              <a:ext uri="{FF2B5EF4-FFF2-40B4-BE49-F238E27FC236}">
                <a16:creationId xmlns:a16="http://schemas.microsoft.com/office/drawing/2014/main" id="{FF5C7DC3-B6CA-5666-7F70-9DCB0BF6FD5F}"/>
              </a:ext>
            </a:extLst>
          </p:cNvPr>
          <p:cNvSpPr>
            <a:spLocks noGrp="1"/>
          </p:cNvSpPr>
          <p:nvPr>
            <p:ph type="sldNum" sz="quarter" idx="12"/>
          </p:nvPr>
        </p:nvSpPr>
        <p:spPr/>
        <p:txBody>
          <a:bodyPr/>
          <a:lstStyle/>
          <a:p>
            <a:fld id="{CBA53E11-492D-48B3-9F9B-09541CA2A39A}" type="slidenum">
              <a:rPr lang="en-GB" smtClean="0"/>
              <a:pPr/>
              <a:t>5</a:t>
            </a:fld>
            <a:endParaRPr lang="en-GB"/>
          </a:p>
        </p:txBody>
      </p:sp>
      <p:sp>
        <p:nvSpPr>
          <p:cNvPr id="13" name="Text Placeholder 12">
            <a:extLst>
              <a:ext uri="{FF2B5EF4-FFF2-40B4-BE49-F238E27FC236}">
                <a16:creationId xmlns:a16="http://schemas.microsoft.com/office/drawing/2014/main" id="{4F65D781-BC77-EAA9-C7A9-F5D69293535A}"/>
              </a:ext>
            </a:extLst>
          </p:cNvPr>
          <p:cNvSpPr>
            <a:spLocks noGrp="1"/>
          </p:cNvSpPr>
          <p:nvPr>
            <p:ph type="body" sz="quarter" idx="14"/>
          </p:nvPr>
        </p:nvSpPr>
        <p:spPr/>
        <p:txBody>
          <a:bodyPr/>
          <a:lstStyle/>
          <a:p>
            <a:pPr lvl="1"/>
            <a:r>
              <a:rPr lang="en-GB" dirty="0"/>
              <a:t>Red-and-Yellow beach flag </a:t>
            </a:r>
          </a:p>
          <a:p>
            <a:r>
              <a:rPr lang="en-GB" dirty="0"/>
              <a:t>Lifeguard patrolled area for swimming and body boarding zone</a:t>
            </a:r>
          </a:p>
        </p:txBody>
      </p:sp>
      <p:sp>
        <p:nvSpPr>
          <p:cNvPr id="30" name="Text Placeholder 29">
            <a:extLst>
              <a:ext uri="{FF2B5EF4-FFF2-40B4-BE49-F238E27FC236}">
                <a16:creationId xmlns:a16="http://schemas.microsoft.com/office/drawing/2014/main" id="{5D7CD4FC-1308-12F7-0401-E5B51F2D449C}"/>
              </a:ext>
            </a:extLst>
          </p:cNvPr>
          <p:cNvSpPr>
            <a:spLocks noGrp="1"/>
          </p:cNvSpPr>
          <p:nvPr>
            <p:ph type="body" sz="quarter" idx="15"/>
          </p:nvPr>
        </p:nvSpPr>
        <p:spPr/>
        <p:txBody>
          <a:bodyPr/>
          <a:lstStyle/>
          <a:p>
            <a:pPr lvl="1"/>
            <a:r>
              <a:rPr lang="en-GB" dirty="0"/>
              <a:t>Black &amp; White chequered flag</a:t>
            </a:r>
          </a:p>
          <a:p>
            <a:r>
              <a:rPr lang="en-GB" dirty="0"/>
              <a:t>Surfboard and other water sports area</a:t>
            </a:r>
          </a:p>
        </p:txBody>
      </p:sp>
      <p:sp>
        <p:nvSpPr>
          <p:cNvPr id="31" name="Text Placeholder 30">
            <a:extLst>
              <a:ext uri="{FF2B5EF4-FFF2-40B4-BE49-F238E27FC236}">
                <a16:creationId xmlns:a16="http://schemas.microsoft.com/office/drawing/2014/main" id="{1AA6E447-BDA5-7A71-3F15-19ED1FAA4072}"/>
              </a:ext>
            </a:extLst>
          </p:cNvPr>
          <p:cNvSpPr>
            <a:spLocks noGrp="1"/>
          </p:cNvSpPr>
          <p:nvPr>
            <p:ph type="body" sz="quarter" idx="16"/>
          </p:nvPr>
        </p:nvSpPr>
        <p:spPr/>
        <p:txBody>
          <a:bodyPr/>
          <a:lstStyle/>
          <a:p>
            <a:pPr lvl="1"/>
            <a:r>
              <a:rPr lang="en-GB" dirty="0"/>
              <a:t>Red Beach Flag</a:t>
            </a:r>
          </a:p>
          <a:p>
            <a:r>
              <a:rPr lang="en-GB" dirty="0"/>
              <a:t>Dangerous conditions: Do not enter the water</a:t>
            </a:r>
          </a:p>
        </p:txBody>
      </p:sp>
      <p:sp>
        <p:nvSpPr>
          <p:cNvPr id="32" name="Text Placeholder 31">
            <a:extLst>
              <a:ext uri="{FF2B5EF4-FFF2-40B4-BE49-F238E27FC236}">
                <a16:creationId xmlns:a16="http://schemas.microsoft.com/office/drawing/2014/main" id="{2144A4A6-9233-0583-9C3D-2E462D6C715A}"/>
              </a:ext>
            </a:extLst>
          </p:cNvPr>
          <p:cNvSpPr>
            <a:spLocks noGrp="1"/>
          </p:cNvSpPr>
          <p:nvPr>
            <p:ph type="body" sz="quarter" idx="17"/>
          </p:nvPr>
        </p:nvSpPr>
        <p:spPr/>
        <p:txBody>
          <a:bodyPr/>
          <a:lstStyle/>
          <a:p>
            <a:pPr lvl="1"/>
            <a:r>
              <a:rPr lang="en-GB" dirty="0"/>
              <a:t>Orange Windsock</a:t>
            </a:r>
          </a:p>
          <a:p>
            <a:r>
              <a:rPr lang="en-GB" dirty="0"/>
              <a:t>No inflatables to be used in the water- indicated high winds</a:t>
            </a:r>
          </a:p>
        </p:txBody>
      </p:sp>
      <p:pic>
        <p:nvPicPr>
          <p:cNvPr id="6" name="Picture 5">
            <a:extLst>
              <a:ext uri="{FF2B5EF4-FFF2-40B4-BE49-F238E27FC236}">
                <a16:creationId xmlns:a16="http://schemas.microsoft.com/office/drawing/2014/main" id="{5148CF20-E9DA-EB34-6E88-68E90EA52465}"/>
              </a:ext>
            </a:extLst>
          </p:cNvPr>
          <p:cNvPicPr>
            <a:picLocks noChangeAspect="1"/>
          </p:cNvPicPr>
          <p:nvPr/>
        </p:nvPicPr>
        <p:blipFill>
          <a:blip r:embed="rId2"/>
          <a:stretch>
            <a:fillRect/>
          </a:stretch>
        </p:blipFill>
        <p:spPr>
          <a:xfrm>
            <a:off x="3818058" y="331682"/>
            <a:ext cx="627942" cy="725487"/>
          </a:xfrm>
          <a:prstGeom prst="rect">
            <a:avLst/>
          </a:prstGeom>
        </p:spPr>
      </p:pic>
      <p:pic>
        <p:nvPicPr>
          <p:cNvPr id="7" name="Picture 6">
            <a:extLst>
              <a:ext uri="{FF2B5EF4-FFF2-40B4-BE49-F238E27FC236}">
                <a16:creationId xmlns:a16="http://schemas.microsoft.com/office/drawing/2014/main" id="{0D62186A-6384-3880-47BF-4BE66BF63D60}"/>
              </a:ext>
            </a:extLst>
          </p:cNvPr>
          <p:cNvPicPr>
            <a:picLocks noChangeAspect="1"/>
          </p:cNvPicPr>
          <p:nvPr/>
        </p:nvPicPr>
        <p:blipFill>
          <a:blip r:embed="rId3"/>
          <a:stretch>
            <a:fillRect/>
          </a:stretch>
        </p:blipFill>
        <p:spPr>
          <a:xfrm>
            <a:off x="214931" y="5749554"/>
            <a:ext cx="2097206" cy="944962"/>
          </a:xfrm>
          <a:prstGeom prst="rect">
            <a:avLst/>
          </a:prstGeom>
        </p:spPr>
      </p:pic>
      <p:pic>
        <p:nvPicPr>
          <p:cNvPr id="8" name="Picture 7">
            <a:extLst>
              <a:ext uri="{FF2B5EF4-FFF2-40B4-BE49-F238E27FC236}">
                <a16:creationId xmlns:a16="http://schemas.microsoft.com/office/drawing/2014/main" id="{1497E353-B873-4555-84E6-04FB0BE583EF}"/>
              </a:ext>
            </a:extLst>
          </p:cNvPr>
          <p:cNvPicPr>
            <a:picLocks noChangeAspect="1"/>
          </p:cNvPicPr>
          <p:nvPr/>
        </p:nvPicPr>
        <p:blipFill>
          <a:blip r:embed="rId4"/>
          <a:stretch>
            <a:fillRect/>
          </a:stretch>
        </p:blipFill>
        <p:spPr>
          <a:xfrm>
            <a:off x="650488" y="2168732"/>
            <a:ext cx="974336" cy="743073"/>
          </a:xfrm>
          <a:prstGeom prst="rect">
            <a:avLst/>
          </a:prstGeom>
        </p:spPr>
      </p:pic>
      <p:pic>
        <p:nvPicPr>
          <p:cNvPr id="9" name="Picture 8">
            <a:extLst>
              <a:ext uri="{FF2B5EF4-FFF2-40B4-BE49-F238E27FC236}">
                <a16:creationId xmlns:a16="http://schemas.microsoft.com/office/drawing/2014/main" id="{DA122747-053D-C265-A6E5-C8B5613EC77E}"/>
              </a:ext>
            </a:extLst>
          </p:cNvPr>
          <p:cNvPicPr>
            <a:picLocks noChangeAspect="1"/>
          </p:cNvPicPr>
          <p:nvPr/>
        </p:nvPicPr>
        <p:blipFill>
          <a:blip r:embed="rId5"/>
          <a:srcRect b="8872"/>
          <a:stretch>
            <a:fillRect/>
          </a:stretch>
        </p:blipFill>
        <p:spPr>
          <a:xfrm>
            <a:off x="4054206" y="1973262"/>
            <a:ext cx="954048" cy="1134012"/>
          </a:xfrm>
          <a:prstGeom prst="rect">
            <a:avLst/>
          </a:prstGeom>
        </p:spPr>
      </p:pic>
      <p:pic>
        <p:nvPicPr>
          <p:cNvPr id="10" name="Picture 9">
            <a:extLst>
              <a:ext uri="{FF2B5EF4-FFF2-40B4-BE49-F238E27FC236}">
                <a16:creationId xmlns:a16="http://schemas.microsoft.com/office/drawing/2014/main" id="{77C1F207-ECBB-F5A8-671C-5547EE32640B}"/>
              </a:ext>
            </a:extLst>
          </p:cNvPr>
          <p:cNvPicPr>
            <a:picLocks noChangeAspect="1"/>
          </p:cNvPicPr>
          <p:nvPr/>
        </p:nvPicPr>
        <p:blipFill>
          <a:blip r:embed="rId6"/>
          <a:stretch>
            <a:fillRect/>
          </a:stretch>
        </p:blipFill>
        <p:spPr>
          <a:xfrm>
            <a:off x="7183748" y="2198894"/>
            <a:ext cx="1011660" cy="824767"/>
          </a:xfrm>
          <a:prstGeom prst="rect">
            <a:avLst/>
          </a:prstGeom>
        </p:spPr>
      </p:pic>
      <p:pic>
        <p:nvPicPr>
          <p:cNvPr id="11" name="Picture 10">
            <a:extLst>
              <a:ext uri="{FF2B5EF4-FFF2-40B4-BE49-F238E27FC236}">
                <a16:creationId xmlns:a16="http://schemas.microsoft.com/office/drawing/2014/main" id="{5170EE83-636C-F2B6-B1F3-8C804ADA2483}"/>
              </a:ext>
            </a:extLst>
          </p:cNvPr>
          <p:cNvPicPr>
            <a:picLocks noChangeAspect="1"/>
          </p:cNvPicPr>
          <p:nvPr/>
        </p:nvPicPr>
        <p:blipFill>
          <a:blip r:embed="rId7"/>
          <a:srcRect l="11799" r="52795" b="55695"/>
          <a:stretch>
            <a:fillRect/>
          </a:stretch>
        </p:blipFill>
        <p:spPr>
          <a:xfrm>
            <a:off x="10370902" y="1588037"/>
            <a:ext cx="1821098" cy="1519237"/>
          </a:xfrm>
          <a:prstGeom prst="rect">
            <a:avLst/>
          </a:prstGeom>
        </p:spPr>
      </p:pic>
    </p:spTree>
    <p:extLst>
      <p:ext uri="{BB962C8B-B14F-4D97-AF65-F5344CB8AC3E}">
        <p14:creationId xmlns:p14="http://schemas.microsoft.com/office/powerpoint/2010/main" val="366203449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CAEDF-3186-0EFA-E3A1-102DC9BC788B}"/>
              </a:ext>
            </a:extLst>
          </p:cNvPr>
          <p:cNvSpPr>
            <a:spLocks noGrp="1"/>
          </p:cNvSpPr>
          <p:nvPr>
            <p:ph type="title"/>
          </p:nvPr>
        </p:nvSpPr>
        <p:spPr/>
        <p:txBody>
          <a:bodyPr/>
          <a:lstStyle/>
          <a:p>
            <a:r>
              <a:rPr lang="en-GB" dirty="0"/>
              <a:t>See why the colour of our swimwear is important?</a:t>
            </a:r>
          </a:p>
        </p:txBody>
      </p:sp>
      <p:sp>
        <p:nvSpPr>
          <p:cNvPr id="3" name="Slide Number Placeholder 2">
            <a:extLst>
              <a:ext uri="{FF2B5EF4-FFF2-40B4-BE49-F238E27FC236}">
                <a16:creationId xmlns:a16="http://schemas.microsoft.com/office/drawing/2014/main" id="{C5E00E36-D5DF-93E6-B9B9-43A2FDB3DF77}"/>
              </a:ext>
            </a:extLst>
          </p:cNvPr>
          <p:cNvSpPr>
            <a:spLocks noGrp="1"/>
          </p:cNvSpPr>
          <p:nvPr>
            <p:ph type="sldNum" sz="quarter" idx="12"/>
          </p:nvPr>
        </p:nvSpPr>
        <p:spPr/>
        <p:txBody>
          <a:bodyPr/>
          <a:lstStyle/>
          <a:p>
            <a:fld id="{CBA53E11-492D-48B3-9F9B-09541CA2A39A}" type="slidenum">
              <a:rPr lang="en-GB" smtClean="0"/>
              <a:t>6</a:t>
            </a:fld>
            <a:endParaRPr lang="en-GB"/>
          </a:p>
        </p:txBody>
      </p:sp>
      <p:pic>
        <p:nvPicPr>
          <p:cNvPr id="5" name="Picture 4">
            <a:extLst>
              <a:ext uri="{FF2B5EF4-FFF2-40B4-BE49-F238E27FC236}">
                <a16:creationId xmlns:a16="http://schemas.microsoft.com/office/drawing/2014/main" id="{44A37726-5945-980D-D9FE-6EDB75498876}"/>
              </a:ext>
            </a:extLst>
          </p:cNvPr>
          <p:cNvPicPr>
            <a:picLocks noChangeAspect="1"/>
          </p:cNvPicPr>
          <p:nvPr/>
        </p:nvPicPr>
        <p:blipFill>
          <a:blip r:embed="rId2"/>
          <a:stretch>
            <a:fillRect/>
          </a:stretch>
        </p:blipFill>
        <p:spPr>
          <a:xfrm>
            <a:off x="4898893" y="1203982"/>
            <a:ext cx="6621484" cy="4901738"/>
          </a:xfrm>
          <a:prstGeom prst="rect">
            <a:avLst/>
          </a:prstGeom>
        </p:spPr>
      </p:pic>
      <p:sp>
        <p:nvSpPr>
          <p:cNvPr id="6" name="TextBox 5">
            <a:extLst>
              <a:ext uri="{FF2B5EF4-FFF2-40B4-BE49-F238E27FC236}">
                <a16:creationId xmlns:a16="http://schemas.microsoft.com/office/drawing/2014/main" id="{F0715565-F985-C954-A129-4FF741EFC141}"/>
              </a:ext>
            </a:extLst>
          </p:cNvPr>
          <p:cNvSpPr txBox="1"/>
          <p:nvPr/>
        </p:nvSpPr>
        <p:spPr>
          <a:xfrm>
            <a:off x="621102" y="1802921"/>
            <a:ext cx="3416060" cy="3916392"/>
          </a:xfrm>
          <a:prstGeom prst="rect">
            <a:avLst/>
          </a:prstGeom>
          <a:noFill/>
        </p:spPr>
        <p:txBody>
          <a:bodyPr wrap="square" lIns="0" tIns="0" rIns="0" bIns="0" rtlCol="0">
            <a:noAutofit/>
          </a:bodyPr>
          <a:lstStyle/>
          <a:p>
            <a:pPr algn="l"/>
            <a:r>
              <a:rPr lang="en-GB" sz="2400" dirty="0">
                <a:solidFill>
                  <a:schemeClr val="tx1"/>
                </a:solidFill>
              </a:rPr>
              <a:t>Why do you think Yellow is a good colour to wear in a lake?</a:t>
            </a:r>
          </a:p>
          <a:p>
            <a:pPr algn="l"/>
            <a:endParaRPr lang="en-GB" sz="2400" dirty="0"/>
          </a:p>
          <a:p>
            <a:pPr algn="l"/>
            <a:endParaRPr lang="en-GB" sz="2400" dirty="0"/>
          </a:p>
          <a:p>
            <a:pPr algn="l"/>
            <a:endParaRPr lang="en-GB" sz="2400" dirty="0">
              <a:solidFill>
                <a:schemeClr val="tx1"/>
              </a:solidFill>
            </a:endParaRPr>
          </a:p>
          <a:p>
            <a:pPr algn="l"/>
            <a:endParaRPr lang="en-GB" sz="2400" dirty="0"/>
          </a:p>
          <a:p>
            <a:pPr algn="l"/>
            <a:r>
              <a:rPr lang="en-GB" sz="2400" dirty="0">
                <a:solidFill>
                  <a:schemeClr val="tx1"/>
                </a:solidFill>
              </a:rPr>
              <a:t>Why is white a bad choice to wear in a pool?</a:t>
            </a:r>
          </a:p>
        </p:txBody>
      </p:sp>
    </p:spTree>
    <p:extLst>
      <p:ext uri="{BB962C8B-B14F-4D97-AF65-F5344CB8AC3E}">
        <p14:creationId xmlns:p14="http://schemas.microsoft.com/office/powerpoint/2010/main" val="316821617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2609C-1C00-D4AE-4C9F-F8F63D8C19FA}"/>
              </a:ext>
            </a:extLst>
          </p:cNvPr>
          <p:cNvSpPr>
            <a:spLocks noGrp="1"/>
          </p:cNvSpPr>
          <p:nvPr>
            <p:ph type="title"/>
          </p:nvPr>
        </p:nvSpPr>
        <p:spPr>
          <a:xfrm>
            <a:off x="1958975" y="538875"/>
            <a:ext cx="6182475" cy="861300"/>
          </a:xfrm>
        </p:spPr>
        <p:txBody>
          <a:bodyPr/>
          <a:lstStyle/>
          <a:p>
            <a:r>
              <a:rPr lang="en-GB" dirty="0"/>
              <a:t>Activity time</a:t>
            </a:r>
          </a:p>
        </p:txBody>
      </p:sp>
      <p:sp>
        <p:nvSpPr>
          <p:cNvPr id="3" name="Slide Number Placeholder 2">
            <a:extLst>
              <a:ext uri="{FF2B5EF4-FFF2-40B4-BE49-F238E27FC236}">
                <a16:creationId xmlns:a16="http://schemas.microsoft.com/office/drawing/2014/main" id="{78D8C39B-A20E-6636-C628-7FE1C0F2D29E}"/>
              </a:ext>
            </a:extLst>
          </p:cNvPr>
          <p:cNvSpPr>
            <a:spLocks noGrp="1"/>
          </p:cNvSpPr>
          <p:nvPr>
            <p:ph type="sldNum" sz="quarter" idx="12"/>
          </p:nvPr>
        </p:nvSpPr>
        <p:spPr/>
        <p:txBody>
          <a:bodyPr/>
          <a:lstStyle/>
          <a:p>
            <a:fld id="{CBA53E11-492D-48B3-9F9B-09541CA2A39A}" type="slidenum">
              <a:rPr lang="en-GB" smtClean="0"/>
              <a:pPr/>
              <a:t>7</a:t>
            </a:fld>
            <a:endParaRPr lang="en-GB" dirty="0"/>
          </a:p>
        </p:txBody>
      </p:sp>
      <p:sp>
        <p:nvSpPr>
          <p:cNvPr id="6" name="Subtitle 5">
            <a:extLst>
              <a:ext uri="{FF2B5EF4-FFF2-40B4-BE49-F238E27FC236}">
                <a16:creationId xmlns:a16="http://schemas.microsoft.com/office/drawing/2014/main" id="{150C4885-22A9-45AC-CD5D-2A8E0874FD80}"/>
              </a:ext>
            </a:extLst>
          </p:cNvPr>
          <p:cNvSpPr>
            <a:spLocks noGrp="1"/>
          </p:cNvSpPr>
          <p:nvPr>
            <p:ph type="subTitle" idx="1"/>
          </p:nvPr>
        </p:nvSpPr>
        <p:spPr>
          <a:xfrm>
            <a:off x="1282699" y="2013675"/>
            <a:ext cx="7661275" cy="2529750"/>
          </a:xfrm>
        </p:spPr>
        <p:txBody>
          <a:bodyPr/>
          <a:lstStyle/>
          <a:p>
            <a:pPr marL="342900" indent="-342900">
              <a:buFont typeface="Arial" panose="020B0604020202020204" pitchFamily="34" charset="0"/>
              <a:buChar char="•"/>
            </a:pPr>
            <a:r>
              <a:rPr lang="en-GB" dirty="0"/>
              <a:t>Wordsearch &amp; colouring in</a:t>
            </a:r>
          </a:p>
          <a:p>
            <a:pPr marL="342900" indent="-342900">
              <a:buFont typeface="Arial" panose="020B0604020202020204" pitchFamily="34" charset="0"/>
              <a:buChar char="•"/>
            </a:pPr>
            <a:r>
              <a:rPr lang="en-GB" dirty="0"/>
              <a:t>Match the flag to it’s meaning</a:t>
            </a:r>
          </a:p>
          <a:p>
            <a:pPr marL="342900" indent="-342900">
              <a:buFont typeface="Arial" panose="020B0604020202020204" pitchFamily="34" charset="0"/>
              <a:buChar char="•"/>
            </a:pPr>
            <a:r>
              <a:rPr lang="en-GB" dirty="0"/>
              <a:t>Save a friend- put the Water Safety code into practise</a:t>
            </a:r>
          </a:p>
          <a:p>
            <a:pPr lvl="1"/>
            <a:r>
              <a:rPr lang="en-GB" dirty="0">
                <a:solidFill>
                  <a:schemeClr val="bg1"/>
                </a:solidFill>
                <a:latin typeface="+mn-lt"/>
              </a:rPr>
              <a:t>Equipment- pool noodles, floats, football</a:t>
            </a:r>
          </a:p>
        </p:txBody>
      </p:sp>
      <p:sp>
        <p:nvSpPr>
          <p:cNvPr id="7" name="Text Placeholder 6">
            <a:extLst>
              <a:ext uri="{FF2B5EF4-FFF2-40B4-BE49-F238E27FC236}">
                <a16:creationId xmlns:a16="http://schemas.microsoft.com/office/drawing/2014/main" id="{B94F2B22-B678-0A6B-6FF0-7C5BFE783652}"/>
              </a:ext>
            </a:extLst>
          </p:cNvPr>
          <p:cNvSpPr>
            <a:spLocks noGrp="1"/>
          </p:cNvSpPr>
          <p:nvPr>
            <p:ph type="body" sz="quarter" idx="13"/>
          </p:nvPr>
        </p:nvSpPr>
        <p:spPr>
          <a:solidFill>
            <a:srgbClr val="8DC8E8"/>
          </a:solidFill>
        </p:spPr>
        <p:txBody>
          <a:bodyPr/>
          <a:lstStyle/>
          <a:p>
            <a:endParaRPr lang="en-GB" dirty="0"/>
          </a:p>
        </p:txBody>
      </p:sp>
    </p:spTree>
    <p:extLst>
      <p:ext uri="{BB962C8B-B14F-4D97-AF65-F5344CB8AC3E}">
        <p14:creationId xmlns:p14="http://schemas.microsoft.com/office/powerpoint/2010/main" val="2538996629"/>
      </p:ext>
    </p:extLst>
  </p:cSld>
  <p:clrMapOvr>
    <a:masterClrMapping/>
  </p:clrMapOvr>
  <p:transition>
    <p:fade/>
  </p:transition>
</p:sld>
</file>

<file path=ppt/theme/theme1.xml><?xml version="1.0" encoding="utf-8"?>
<a:theme xmlns:a="http://schemas.openxmlformats.org/drawingml/2006/main" name="Nuffield PPT Theme">
  <a:themeElements>
    <a:clrScheme name="Nuffield colour theme">
      <a:dk1>
        <a:srgbClr val="282823"/>
      </a:dk1>
      <a:lt1>
        <a:sysClr val="window" lastClr="FFFFFF"/>
      </a:lt1>
      <a:dk2>
        <a:srgbClr val="2F4F2D"/>
      </a:dk2>
      <a:lt2>
        <a:srgbClr val="00A200"/>
      </a:lt2>
      <a:accent1>
        <a:srgbClr val="FFC82C"/>
      </a:accent1>
      <a:accent2>
        <a:srgbClr val="FFA257"/>
      </a:accent2>
      <a:accent3>
        <a:srgbClr val="AC3500"/>
      </a:accent3>
      <a:accent4>
        <a:srgbClr val="8DC8D8"/>
      </a:accent4>
      <a:accent5>
        <a:srgbClr val="085482"/>
      </a:accent5>
      <a:accent6>
        <a:srgbClr val="B8CA2F"/>
      </a:accent6>
      <a:hlink>
        <a:srgbClr val="085482"/>
      </a:hlink>
      <a:folHlink>
        <a:srgbClr val="AC3500"/>
      </a:folHlink>
    </a:clrScheme>
    <a:fontScheme name="Nuffield font theme">
      <a:majorFont>
        <a:latin typeface="Nuffield Sans"/>
        <a:ea typeface=""/>
        <a:cs typeface=""/>
      </a:majorFont>
      <a:minorFont>
        <a:latin typeface="Nuffield San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sz="1200" dirty="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z="1600" dirty="0">
            <a:solidFill>
              <a:schemeClr val="tx1"/>
            </a:solidFill>
          </a:defRPr>
        </a:defPPr>
      </a:lstStyle>
    </a:txDef>
  </a:objectDefaults>
  <a:extraClrSchemeLst/>
  <a:custClrLst>
    <a:custClr name="NH Green">
      <a:srgbClr val="00A200"/>
    </a:custClr>
    <a:custClr name="NH Black">
      <a:srgbClr val="282823"/>
    </a:custClr>
    <a:custClr name=" ">
      <a:srgbClr val="FFFFFF"/>
    </a:custClr>
    <a:custClr name=" ">
      <a:srgbClr val="FFFFFF"/>
    </a:custClr>
    <a:custClr name=" ">
      <a:srgbClr val="FFFFFF"/>
    </a:custClr>
    <a:custClr name=" ">
      <a:srgbClr val="FFFFFF"/>
    </a:custClr>
    <a:custClr name=" ">
      <a:srgbClr val="FFFFFF"/>
    </a:custClr>
    <a:custClr name=" ">
      <a:srgbClr val="FFFFFF"/>
    </a:custClr>
    <a:custClr name=" ">
      <a:srgbClr val="FFFFFF"/>
    </a:custClr>
    <a:custClr name=" ">
      <a:srgbClr val="FFFFFF"/>
    </a:custClr>
    <a:custClr name="Excite Yellow">
      <a:srgbClr val="FFC82C"/>
    </a:custClr>
    <a:custClr name="Excite Yellow Dark">
      <a:srgbClr val="785D19"/>
    </a:custClr>
    <a:custClr name="Excite Orange">
      <a:srgbClr val="FFA257"/>
    </a:custClr>
    <a:custClr name="Excite Orange Dark">
      <a:srgbClr val="AC3500"/>
    </a:custClr>
    <a:custClr name="Excite Blue">
      <a:srgbClr val="8DC8E8"/>
    </a:custClr>
    <a:custClr name="Excite Blue Dark">
      <a:srgbClr val="085482"/>
    </a:custClr>
    <a:custClr name=" ">
      <a:srgbClr val="FFFFFF"/>
    </a:custClr>
    <a:custClr name=" ">
      <a:srgbClr val="FFFFFF"/>
    </a:custClr>
    <a:custClr name=" ">
      <a:srgbClr val="FFFFFF"/>
    </a:custClr>
    <a:custClr name=" ">
      <a:srgbClr val="FFFFFF"/>
    </a:custClr>
    <a:custClr name="Balance Green">
      <a:srgbClr val="B8CA2F"/>
    </a:custClr>
    <a:custClr name="Balance Green Dark">
      <a:srgbClr val="2F4F2D"/>
    </a:custClr>
    <a:custClr name="Balance Pale">
      <a:srgbClr val="FDC4B2"/>
    </a:custClr>
    <a:custClr name="Balance Pale Dark">
      <a:srgbClr val="AB5A5A"/>
    </a:custClr>
    <a:custClr name="Balance Blue">
      <a:srgbClr val="8FA2C4"/>
    </a:custClr>
    <a:custClr name="Balance Blue Dark">
      <a:srgbClr val="322A5A"/>
    </a:custClr>
    <a:custClr name=" ">
      <a:srgbClr val="FFFFFF"/>
    </a:custClr>
    <a:custClr name=" ">
      <a:srgbClr val="FFFFFF"/>
    </a:custClr>
    <a:custClr name=" ">
      <a:srgbClr val="FFFFFF"/>
    </a:custClr>
    <a:custClr name=" ">
      <a:srgbClr val="FFFFFF"/>
    </a:custClr>
    <a:custClr name="Recover Purple">
      <a:srgbClr val="C88590"/>
    </a:custClr>
    <a:custClr name="Recover Purple Dark">
      <a:srgbClr val="471E3D"/>
    </a:custClr>
    <a:custClr name="Recover Teal">
      <a:srgbClr val="B3D3D8"/>
    </a:custClr>
    <a:custClr name="Recover Teal Dark">
      <a:srgbClr val="005C6B"/>
    </a:custClr>
    <a:custClr name="Recover Stone">
      <a:srgbClr val="B7A99A"/>
    </a:custClr>
    <a:custClr name="Recover Stone Dark">
      <a:srgbClr val="3E2D2B"/>
    </a:custClr>
    <a:custClr name=" ">
      <a:srgbClr val="FFFFFF"/>
    </a:custClr>
    <a:custClr name=" ">
      <a:srgbClr val="FFFFFF"/>
    </a:custClr>
    <a:custClr name=" ">
      <a:srgbClr val="FFFFFF"/>
    </a:custClr>
    <a:custClr name=" ">
      <a:srgbClr val="FFFFFF"/>
    </a:custClr>
  </a:custClrLst>
  <a:extLst>
    <a:ext uri="{05A4C25C-085E-4340-85A3-A5531E510DB2}">
      <thm15:themeFamily xmlns:thm15="http://schemas.microsoft.com/office/thememl/2012/main" name="Nuffield Health PowerPoint Template_2025" id="{C0D0E7D3-618D-4C21-8831-C506CAD84AA8}" vid="{A917270A-F44D-4B91-8AC3-44714BE39A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60cd686-e4b3-44ba-bfc3-be6a042076ae">
      <Terms xmlns="http://schemas.microsoft.com/office/infopath/2007/PartnerControls"/>
    </lcf76f155ced4ddcb4097134ff3c332f>
    <TaxCatchAll xmlns="2d52593c-6fe4-4165-9ad2-214bad8eadb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28E57AA17D32549A15FF9D034F01192" ma:contentTypeVersion="11" ma:contentTypeDescription="Create a new document." ma:contentTypeScope="" ma:versionID="3e9c5d40ecc520de38c85ce9a7f51a00">
  <xsd:schema xmlns:xsd="http://www.w3.org/2001/XMLSchema" xmlns:xs="http://www.w3.org/2001/XMLSchema" xmlns:p="http://schemas.microsoft.com/office/2006/metadata/properties" xmlns:ns2="460cd686-e4b3-44ba-bfc3-be6a042076ae" xmlns:ns3="2d52593c-6fe4-4165-9ad2-214bad8eadbf" targetNamespace="http://schemas.microsoft.com/office/2006/metadata/properties" ma:root="true" ma:fieldsID="80d1d39f9bac2dd17afa219716be1e8c" ns2:_="" ns3:_="">
    <xsd:import namespace="460cd686-e4b3-44ba-bfc3-be6a042076ae"/>
    <xsd:import namespace="2d52593c-6fe4-4165-9ad2-214bad8eadb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0cd686-e4b3-44ba-bfc3-be6a042076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8ddba93-ace5-4a34-ab62-9e005514b85e"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d52593c-6fe4-4165-9ad2-214bad8eadbf"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c4d16a20-db62-42d8-aea4-1eeb28aeac40}" ma:internalName="TaxCatchAll" ma:showField="CatchAllData" ma:web="2d52593c-6fe4-4165-9ad2-214bad8eadb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B5D2BF-243B-450B-A633-0045A6CED8BF}">
  <ds:schemaRefs>
    <ds:schemaRef ds:uri="http://schemas.microsoft.com/sharepoint/v3/contenttype/forms"/>
  </ds:schemaRefs>
</ds:datastoreItem>
</file>

<file path=customXml/itemProps2.xml><?xml version="1.0" encoding="utf-8"?>
<ds:datastoreItem xmlns:ds="http://schemas.openxmlformats.org/officeDocument/2006/customXml" ds:itemID="{9A0A20C9-E0C7-4E39-BC29-949855301F3B}">
  <ds:schemaRefs>
    <ds:schemaRef ds:uri="http://schemas.microsoft.com/office/2006/metadata/properties"/>
    <ds:schemaRef ds:uri="http://schemas.microsoft.com/office/infopath/2007/PartnerControls"/>
    <ds:schemaRef ds:uri="http://schemas.openxmlformats.org/package/2006/metadata/core-properties"/>
    <ds:schemaRef ds:uri="http://schemas.microsoft.com/office/2006/documentManagement/types"/>
    <ds:schemaRef ds:uri="http://www.w3.org/XML/1998/namespace"/>
    <ds:schemaRef ds:uri="460cd686-e4b3-44ba-bfc3-be6a042076ae"/>
    <ds:schemaRef ds:uri="http://purl.org/dc/dcmitype/"/>
    <ds:schemaRef ds:uri="http://purl.org/dc/elements/1.1/"/>
    <ds:schemaRef ds:uri="2d52593c-6fe4-4165-9ad2-214bad8eadbf"/>
    <ds:schemaRef ds:uri="http://purl.org/dc/terms/"/>
  </ds:schemaRefs>
</ds:datastoreItem>
</file>

<file path=customXml/itemProps3.xml><?xml version="1.0" encoding="utf-8"?>
<ds:datastoreItem xmlns:ds="http://schemas.openxmlformats.org/officeDocument/2006/customXml" ds:itemID="{D29FFE45-6318-4A9B-B9FB-D8E7C1944F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0cd686-e4b3-44ba-bfc3-be6a042076ae"/>
    <ds:schemaRef ds:uri="2d52593c-6fe4-4165-9ad2-214bad8eadb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2725</TotalTime>
  <Words>167</Words>
  <Application>Microsoft Office PowerPoint</Application>
  <PresentationFormat>Widescreen</PresentationFormat>
  <Paragraphs>30</Paragraphs>
  <Slides>7</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Wingdings</vt:lpstr>
      <vt:lpstr>Nuffield Sans Light</vt:lpstr>
      <vt:lpstr>Nuffield Sans</vt:lpstr>
      <vt:lpstr>Nuffield Sans Bold</vt:lpstr>
      <vt:lpstr>Nuffield PPT Theme</vt:lpstr>
      <vt:lpstr>Water Safety</vt:lpstr>
      <vt:lpstr>PowerPoint Presentation</vt:lpstr>
      <vt:lpstr>PowerPoint Presentation</vt:lpstr>
      <vt:lpstr>Video quiz  1. If your friend goes into the water, do you follow them in? 2. If someone in the water needs help, do you go into the water to help them?</vt:lpstr>
      <vt:lpstr>Know your flags</vt:lpstr>
      <vt:lpstr>See why the colour of our swimwear is important?</vt:lpstr>
      <vt:lpstr>Activity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 Safety</dc:title>
  <dc:creator>Beever, Jenna</dc:creator>
  <cp:lastModifiedBy>Mandy Zawadzka</cp:lastModifiedBy>
  <cp:revision>3</cp:revision>
  <dcterms:created xsi:type="dcterms:W3CDTF">2026-04-02T13:18:05Z</dcterms:created>
  <dcterms:modified xsi:type="dcterms:W3CDTF">2026-07-07T08:52:35Z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0x010100F28E57AA17D32549A15FF9D034F01192</vt:lpwstr>
  </property>
</Properties>
</file>