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1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21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74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88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5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09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6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7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35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4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3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8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67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0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0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6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2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5768A0-F56A-42F9-9276-2DC1BF018BD7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3F7F47-EB09-4803-8364-9B7BD3221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2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ved=&amp;url=http://dentons.net/search/results/Registrars/Gilwell%20Park,%20Essex&amp;bvm=bv.117868183,d.d2s&amp;psig=AFQjCNGGPYVX8MAfHpJf7P6NLOudKTZKwg&amp;ust=145934397868427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url?sa=i&amp;rct=j&amp;q=&amp;esrc=s&amp;source=images&amp;cd=&amp;cad=rja&amp;uact=8&amp;ved=0ahUKEwjG74DC_uXLAhUEuBoKHa2eBtIQjRwIBw&amp;url=http://www.tpbennett.com/portfolio/project_profile/58&amp;bvm=bv.117868183,d.d2s&amp;psig=AFQjCNG2vwX3CvHqWz1n4cdNPBkH6rfGnw&amp;ust=1459344077124639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.uk/imgres?imgurl=http://www.scoutactivitycentres.org.uk/wp-content/uploads/2014/01/branchet-lodge-floor-plan-1024x611.jpg&amp;imgrefurl=http://www.scoutactivitycentres.org.uk/locations/gilwellpark/accommodationandcamping/branchet-lodge/&amp;h=611&amp;w=1024&amp;tbnid=WYdtU7naFnOafM:&amp;docid=5NyU132dXe9ReM&amp;ei=TIH6VsCOJIGtaZOEttAI&amp;tbm=isch&amp;ved=0ahUKEwjA5Mu7_uXLAhWBVhoKHROCDYoQMwgdKAEwAQ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41" y="153161"/>
            <a:ext cx="9713661" cy="65718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0155" y="5692878"/>
            <a:ext cx="404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chemeClr val="bg1">
                    <a:lumMod val="75000"/>
                  </a:schemeClr>
                </a:solidFill>
              </a:rPr>
              <a:t>2024</a:t>
            </a:r>
            <a:endParaRPr lang="en-GB" sz="7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Medicines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Prescribed medicines</a:t>
            </a:r>
          </a:p>
          <a:p>
            <a:r>
              <a:rPr lang="en-GB" dirty="0" smtClean="0"/>
              <a:t>Over the counter medicines</a:t>
            </a:r>
          </a:p>
          <a:p>
            <a:r>
              <a:rPr lang="en-GB" dirty="0" smtClean="0"/>
              <a:t>Issues with sleeping/ eating/bedwetting</a:t>
            </a:r>
          </a:p>
          <a:p>
            <a:r>
              <a:rPr lang="en-GB" dirty="0" smtClean="0"/>
              <a:t>Complete medical form and return to school asap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0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What to bring!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Kit list in pack</a:t>
            </a:r>
          </a:p>
          <a:p>
            <a:r>
              <a:rPr lang="en-GB" dirty="0" smtClean="0"/>
              <a:t>Small backpack</a:t>
            </a:r>
          </a:p>
          <a:p>
            <a:r>
              <a:rPr lang="en-GB" dirty="0" smtClean="0"/>
              <a:t>Avoid jeans</a:t>
            </a:r>
          </a:p>
          <a:p>
            <a:r>
              <a:rPr lang="en-GB" dirty="0" smtClean="0"/>
              <a:t>Lots of light layers</a:t>
            </a:r>
          </a:p>
          <a:p>
            <a:r>
              <a:rPr lang="en-GB" dirty="0" smtClean="0"/>
              <a:t>Water bottle, hat and </a:t>
            </a:r>
            <a:r>
              <a:rPr lang="en-GB" dirty="0" err="1" smtClean="0"/>
              <a:t>suncream</a:t>
            </a:r>
            <a:r>
              <a:rPr lang="en-GB" dirty="0" smtClean="0"/>
              <a:t>!</a:t>
            </a:r>
          </a:p>
          <a:p>
            <a:r>
              <a:rPr lang="en-GB" dirty="0" smtClean="0"/>
              <a:t>Black bag/carriers bags</a:t>
            </a:r>
          </a:p>
          <a:p>
            <a:r>
              <a:rPr lang="en-GB" dirty="0" smtClean="0"/>
              <a:t>No Camera or electronic </a:t>
            </a:r>
            <a:r>
              <a:rPr lang="en-GB" dirty="0" smtClean="0"/>
              <a:t>devices</a:t>
            </a:r>
          </a:p>
          <a:p>
            <a:r>
              <a:rPr lang="en-GB" dirty="0" smtClean="0"/>
              <a:t>No Sweets/snacks</a:t>
            </a:r>
            <a:endParaRPr lang="en-GB" dirty="0" smtClean="0"/>
          </a:p>
          <a:p>
            <a:r>
              <a:rPr lang="en-GB" dirty="0" smtClean="0"/>
              <a:t>Packed lunch for day of arrival</a:t>
            </a:r>
          </a:p>
          <a:p>
            <a:r>
              <a:rPr lang="en-GB" dirty="0" smtClean="0"/>
              <a:t>POCKET </a:t>
            </a:r>
            <a:r>
              <a:rPr lang="en-GB" dirty="0" smtClean="0"/>
              <a:t>MONEY (£5)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85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Arrival and departure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Wednesday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May– </a:t>
            </a:r>
            <a:r>
              <a:rPr lang="en-GB" dirty="0" smtClean="0"/>
              <a:t>arrive at school at </a:t>
            </a:r>
            <a:r>
              <a:rPr lang="en-GB" dirty="0" smtClean="0"/>
              <a:t>10</a:t>
            </a:r>
            <a:r>
              <a:rPr lang="en-GB" dirty="0" smtClean="0"/>
              <a:t>am</a:t>
            </a:r>
            <a:r>
              <a:rPr lang="en-GB" dirty="0" smtClean="0"/>
              <a:t>.  Coach will depart at </a:t>
            </a:r>
            <a:r>
              <a:rPr lang="en-GB" dirty="0" smtClean="0"/>
              <a:t>10:30am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Friday </a:t>
            </a: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May– </a:t>
            </a:r>
            <a:r>
              <a:rPr lang="en-GB" dirty="0" smtClean="0"/>
              <a:t>Coach will leave </a:t>
            </a:r>
            <a:r>
              <a:rPr lang="en-GB" dirty="0" err="1" smtClean="0"/>
              <a:t>Gilwell</a:t>
            </a:r>
            <a:r>
              <a:rPr lang="en-GB" dirty="0" smtClean="0"/>
              <a:t> at </a:t>
            </a:r>
            <a:r>
              <a:rPr lang="en-GB" dirty="0" smtClean="0"/>
              <a:t>1:30pm </a:t>
            </a:r>
            <a:r>
              <a:rPr lang="en-GB" dirty="0" smtClean="0"/>
              <a:t>arrival back at school at </a:t>
            </a:r>
            <a:r>
              <a:rPr lang="en-GB" dirty="0" smtClean="0"/>
              <a:t>2:30pm</a:t>
            </a:r>
            <a:r>
              <a:rPr lang="en-GB" dirty="0"/>
              <a:t> </a:t>
            </a:r>
            <a:r>
              <a:rPr lang="en-GB" dirty="0" smtClean="0"/>
              <a:t>– we will update school with eta when we leave </a:t>
            </a:r>
            <a:r>
              <a:rPr lang="en-GB" dirty="0" err="1" smtClean="0"/>
              <a:t>Gilwell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36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Questions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Full cost of the trip to be paid </a:t>
            </a:r>
            <a:r>
              <a:rPr lang="en-GB" dirty="0" smtClean="0"/>
              <a:t>by Friday 26</a:t>
            </a:r>
            <a:r>
              <a:rPr lang="en-GB" baseline="30000" dirty="0" smtClean="0"/>
              <a:t>th</a:t>
            </a:r>
            <a:r>
              <a:rPr lang="en-GB" dirty="0" smtClean="0"/>
              <a:t> April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7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LOCATION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02" y="1967592"/>
            <a:ext cx="8164526" cy="4657831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TRHoPdj9524TdhFtDEnmAi15Ums8UO_RAade62-luK--87Uxyj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720" y="1522586"/>
            <a:ext cx="4073950" cy="433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70C0"/>
                </a:solidFill>
              </a:rPr>
              <a:t>STaffing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Miss honour</a:t>
            </a:r>
          </a:p>
          <a:p>
            <a:r>
              <a:rPr lang="en-GB" dirty="0" smtClean="0"/>
              <a:t>Mrs </a:t>
            </a:r>
            <a:r>
              <a:rPr lang="en-GB" dirty="0" smtClean="0"/>
              <a:t>Mitchell </a:t>
            </a:r>
            <a:r>
              <a:rPr lang="en-GB" dirty="0" smtClean="0"/>
              <a:t>fox</a:t>
            </a:r>
          </a:p>
          <a:p>
            <a:r>
              <a:rPr lang="en-GB" dirty="0" smtClean="0"/>
              <a:t>Mrs Hornsby</a:t>
            </a:r>
          </a:p>
          <a:p>
            <a:r>
              <a:rPr lang="en-GB" dirty="0" smtClean="0"/>
              <a:t>Mrs Young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55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Accommodation- </a:t>
            </a:r>
            <a:r>
              <a:rPr lang="en-GB" dirty="0" err="1" smtClean="0">
                <a:solidFill>
                  <a:srgbClr val="0070C0"/>
                </a:solidFill>
              </a:rPr>
              <a:t>bRANCHET</a:t>
            </a:r>
            <a:r>
              <a:rPr lang="en-GB" dirty="0" smtClean="0">
                <a:solidFill>
                  <a:srgbClr val="0070C0"/>
                </a:solidFill>
              </a:rPr>
              <a:t> LODGE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tpbennett.com/admin/resources/uploads/portfolio/b5da95cc57255adfca2e9c56b3e433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3" y="1932590"/>
            <a:ext cx="5310352" cy="41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r="43169"/>
          <a:stretch/>
        </p:blipFill>
        <p:spPr>
          <a:xfrm>
            <a:off x="5580555" y="1646083"/>
            <a:ext cx="6658378" cy="44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gilwell park accommodati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935663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54"/>
            <a:ext cx="12192000" cy="61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Activities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4" y="1466792"/>
            <a:ext cx="3690351" cy="25227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8776" y="4837767"/>
            <a:ext cx="928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Bradley Hand ITC" panose="03070402050302030203" pitchFamily="66" charset="0"/>
              </a:rPr>
              <a:t>3</a:t>
            </a:r>
            <a:r>
              <a:rPr lang="en-GB" sz="2400" b="1" dirty="0" smtClean="0">
                <a:latin typeface="Bradley Hand ITC" panose="03070402050302030203" pitchFamily="66" charset="0"/>
              </a:rPr>
              <a:t>G Swing </a:t>
            </a:r>
            <a:r>
              <a:rPr lang="en-GB" sz="2400" b="1" dirty="0">
                <a:latin typeface="Bradley Hand ITC" panose="03070402050302030203" pitchFamily="66" charset="0"/>
              </a:rPr>
              <a:t> </a:t>
            </a:r>
            <a:r>
              <a:rPr lang="en-GB" sz="2400" b="1" dirty="0" smtClean="0">
                <a:latin typeface="Bradley Hand ITC" panose="03070402050302030203" pitchFamily="66" charset="0"/>
              </a:rPr>
              <a:t>   Jacobs Ladder</a:t>
            </a:r>
            <a:r>
              <a:rPr lang="en-GB" sz="2400" b="1" dirty="0">
                <a:latin typeface="Bradley Hand ITC" panose="03070402050302030203" pitchFamily="66" charset="0"/>
              </a:rPr>
              <a:t>	</a:t>
            </a:r>
            <a:r>
              <a:rPr lang="en-GB" sz="2400" b="1" dirty="0" smtClean="0">
                <a:latin typeface="Bradley Hand ITC" panose="03070402050302030203" pitchFamily="66" charset="0"/>
              </a:rPr>
              <a:t>	Archery		Backwoods Cooking	</a:t>
            </a:r>
            <a:endParaRPr lang="en-GB" sz="2400" b="1" dirty="0" smtClean="0">
              <a:latin typeface="Bradley Hand ITC" panose="03070402050302030203" pitchFamily="66" charset="0"/>
            </a:endParaRPr>
          </a:p>
          <a:p>
            <a:pPr algn="ctr"/>
            <a:r>
              <a:rPr lang="en-GB" sz="2400" b="1" dirty="0" smtClean="0">
                <a:latin typeface="Bradley Hand ITC" panose="03070402050302030203" pitchFamily="66" charset="0"/>
              </a:rPr>
              <a:t>Shelter Building</a:t>
            </a:r>
            <a:r>
              <a:rPr lang="en-GB" sz="2400" b="1" dirty="0">
                <a:latin typeface="Bradley Hand ITC" panose="03070402050302030203" pitchFamily="66" charset="0"/>
              </a:rPr>
              <a:t> </a:t>
            </a:r>
            <a:r>
              <a:rPr lang="en-GB" sz="2400" b="1" dirty="0" smtClean="0">
                <a:latin typeface="Bradley Hand ITC" panose="03070402050302030203" pitchFamily="66" charset="0"/>
              </a:rPr>
              <a:t>      </a:t>
            </a:r>
            <a:r>
              <a:rPr lang="en-GB" sz="2400" b="1" dirty="0" smtClean="0">
                <a:latin typeface="Bradley Hand ITC" panose="03070402050302030203" pitchFamily="66" charset="0"/>
              </a:rPr>
              <a:t>Crate </a:t>
            </a:r>
            <a:r>
              <a:rPr lang="en-GB" sz="2400" b="1" dirty="0" smtClean="0">
                <a:latin typeface="Bradley Hand ITC" panose="03070402050302030203" pitchFamily="66" charset="0"/>
              </a:rPr>
              <a:t>Stacking     </a:t>
            </a:r>
            <a:r>
              <a:rPr lang="en-GB" sz="2400" b="1" dirty="0" smtClean="0">
                <a:latin typeface="Bradley Hand ITC" panose="03070402050302030203" pitchFamily="66" charset="0"/>
              </a:rPr>
              <a:t>Team Building    Orienteering</a:t>
            </a:r>
            <a:endParaRPr lang="en-GB" sz="2400" b="1" dirty="0">
              <a:latin typeface="Bradley Hand ITC" panose="03070402050302030203" pitchFamily="66" charset="0"/>
            </a:endParaRPr>
          </a:p>
          <a:p>
            <a:r>
              <a:rPr lang="en-GB" b="1" dirty="0" smtClean="0">
                <a:latin typeface="Bradley Hand ITC" panose="03070402050302030203" pitchFamily="66" charset="0"/>
              </a:rPr>
              <a:t>			</a:t>
            </a:r>
            <a:r>
              <a:rPr lang="en-GB" dirty="0" smtClean="0"/>
              <a:t>		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7490" y="1466791"/>
            <a:ext cx="3594923" cy="25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6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" y="0"/>
            <a:ext cx="119031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Itinerary</a:t>
            </a:r>
            <a:endParaRPr lang="en-GB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47351"/>
              </p:ext>
            </p:extLst>
          </p:nvPr>
        </p:nvGraphicFramePr>
        <p:xfrm>
          <a:off x="1165123" y="1910440"/>
          <a:ext cx="10738054" cy="4077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7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08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Wednesday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Thursday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</a:rPr>
                        <a:t>Friday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1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08.00 – 09.00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08.00 – 09.00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Breakfast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09.15 – 10.45    Activity 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09.15 – 10.45    Activity 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11.30 </a:t>
                      </a:r>
                      <a:r>
                        <a:rPr lang="en-GB" sz="2000" dirty="0" smtClean="0"/>
                        <a:t>– 12.30   Meet and Greet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11.00</a:t>
                      </a:r>
                      <a:r>
                        <a:rPr lang="en-GB" sz="2000" baseline="0" dirty="0" smtClean="0"/>
                        <a:t> – 12.30    Activity 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11.00</a:t>
                      </a:r>
                      <a:r>
                        <a:rPr lang="en-GB" sz="2000" baseline="0" dirty="0" smtClean="0"/>
                        <a:t> – 12.30    Activity 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12.30 – 13.00   lunch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12.45</a:t>
                      </a:r>
                      <a:r>
                        <a:rPr lang="en-GB" sz="2000" baseline="0" dirty="0" smtClean="0"/>
                        <a:t> – 13.15    Lunch</a:t>
                      </a: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12.45</a:t>
                      </a:r>
                      <a:r>
                        <a:rPr lang="en-GB" sz="2000" baseline="0" dirty="0" smtClean="0"/>
                        <a:t> – 13.15    Lunch</a:t>
                      </a:r>
                      <a:endParaRPr lang="en-GB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13.30 – 15.00   Activity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13.15 – 15.00   Activity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13:30 </a:t>
                      </a:r>
                      <a:r>
                        <a:rPr lang="en-GB" sz="2000" baseline="0" dirty="0" smtClean="0"/>
                        <a:t>    </a:t>
                      </a:r>
                      <a:r>
                        <a:rPr lang="en-GB" sz="2000" baseline="0" dirty="0" smtClean="0"/>
                        <a:t>Depart</a:t>
                      </a:r>
                      <a:endParaRPr lang="en-GB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15.15 – 16.45   Activity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15.15 – 16.45   Activity 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17.30</a:t>
                      </a:r>
                      <a:r>
                        <a:rPr lang="en-GB" sz="2000" baseline="0" dirty="0" smtClean="0"/>
                        <a:t> – 18.15   Dinner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17.30</a:t>
                      </a:r>
                      <a:r>
                        <a:rPr lang="en-GB" sz="2000" baseline="0" dirty="0" smtClean="0"/>
                        <a:t> – 18.15   Dinner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47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19.00 – 20.30   Outdoor Games</a:t>
                      </a: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19.00 – 21.00   Campfire</a:t>
                      </a:r>
                      <a:endParaRPr lang="en-GB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5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aturation sat="33000"/>
                    </a14:imgEffect>
                    <a14:imgEffect>
                      <a14:brightnessContrast bright="61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2" y="0"/>
            <a:ext cx="119031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972" y="1003045"/>
            <a:ext cx="574290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800" b="1" dirty="0" smtClean="0"/>
              <a:t>Lights Out!</a:t>
            </a:r>
            <a:endParaRPr lang="en-GB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59" y="1916548"/>
            <a:ext cx="4763165" cy="3381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62" y="487798"/>
            <a:ext cx="2800350" cy="28575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860424" y="3930522"/>
            <a:ext cx="5742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800" b="1" dirty="0" smtClean="0"/>
              <a:t>9.30pm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16259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Food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meals provided during our stay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Packed lunch needed for first </a:t>
            </a:r>
            <a:r>
              <a:rPr lang="en-GB" dirty="0" smtClean="0"/>
              <a:t>day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Served in Dining room</a:t>
            </a:r>
          </a:p>
          <a:p>
            <a:pPr marL="0" indent="0">
              <a:buNone/>
            </a:pPr>
            <a:r>
              <a:rPr lang="en-GB" dirty="0" smtClean="0"/>
              <a:t>Kitchen facilities in lodge</a:t>
            </a:r>
          </a:p>
          <a:p>
            <a:pPr marL="0" indent="0">
              <a:buNone/>
            </a:pPr>
            <a:r>
              <a:rPr lang="en-GB" dirty="0" smtClean="0"/>
              <a:t>DIETARY Requirements </a:t>
            </a:r>
            <a:r>
              <a:rPr lang="en-GB" dirty="0" smtClean="0"/>
              <a:t>catered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074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598</TotalTime>
  <Words>281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Bradley Hand ITC</vt:lpstr>
      <vt:lpstr>Tw Cen MT</vt:lpstr>
      <vt:lpstr>Droplet</vt:lpstr>
      <vt:lpstr>PowerPoint Presentation</vt:lpstr>
      <vt:lpstr>LOCATION</vt:lpstr>
      <vt:lpstr>STaffing</vt:lpstr>
      <vt:lpstr>Accommodation- bRANCHET LODGE</vt:lpstr>
      <vt:lpstr>PowerPoint Presentation</vt:lpstr>
      <vt:lpstr>Activities</vt:lpstr>
      <vt:lpstr>Itinerary</vt:lpstr>
      <vt:lpstr>Lights Out!</vt:lpstr>
      <vt:lpstr>Food</vt:lpstr>
      <vt:lpstr>Medicines</vt:lpstr>
      <vt:lpstr>What to bring!</vt:lpstr>
      <vt:lpstr>Arrival and departure</vt:lpstr>
      <vt:lpstr>Questions</vt:lpstr>
    </vt:vector>
  </TitlesOfParts>
  <Company>ST Peters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Walter</dc:creator>
  <cp:lastModifiedBy>Charlotte Honour</cp:lastModifiedBy>
  <cp:revision>28</cp:revision>
  <dcterms:created xsi:type="dcterms:W3CDTF">2016-03-29T13:23:55Z</dcterms:created>
  <dcterms:modified xsi:type="dcterms:W3CDTF">2024-03-25T09:28:03Z</dcterms:modified>
</cp:coreProperties>
</file>